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notesSlides/notesSlide1.xml" ContentType="application/vnd.openxmlformats-officedocument.presentationml.notesSlide+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notesSlides/notesSlide2.xml" ContentType="application/vnd.openxmlformats-officedocument.presentationml.notesSlide+xml"/>
  <Override PartName="/ppt/tags/tag270.xml" ContentType="application/vnd.openxmlformats-officedocument.presentationml.tags+xml"/>
  <Override PartName="/ppt/tags/tag271.xml" ContentType="application/vnd.openxmlformats-officedocument.presentationml.tags+xml"/>
  <Override PartName="/ppt/notesSlides/notesSlide3.xml" ContentType="application/vnd.openxmlformats-officedocument.presentationml.notesSlide+xml"/>
  <Override PartName="/ppt/tags/tag272.xml" ContentType="application/vnd.openxmlformats-officedocument.presentationml.tags+xml"/>
  <Override PartName="/ppt/tags/tag273.xml" ContentType="application/vnd.openxmlformats-officedocument.presentationml.tags+xml"/>
  <Override PartName="/ppt/notesSlides/notesSlide4.xml" ContentType="application/vnd.openxmlformats-officedocument.presentationml.notesSlide+xml"/>
  <Override PartName="/ppt/tags/tag274.xml" ContentType="application/vnd.openxmlformats-officedocument.presentationml.tags+xml"/>
  <Override PartName="/ppt/tags/tag275.xml" ContentType="application/vnd.openxmlformats-officedocument.presentationml.tags+xml"/>
  <Override PartName="/ppt/notesSlides/notesSlide5.xml" ContentType="application/vnd.openxmlformats-officedocument.presentationml.notesSlide+xml"/>
  <Override PartName="/ppt/tags/tag276.xml" ContentType="application/vnd.openxmlformats-officedocument.presentationml.tags+xml"/>
  <Override PartName="/ppt/tags/tag277.xml" ContentType="application/vnd.openxmlformats-officedocument.presentationml.tags+xml"/>
  <Override PartName="/ppt/notesSlides/notesSlide6.xml" ContentType="application/vnd.openxmlformats-officedocument.presentationml.notesSlide+xml"/>
  <Override PartName="/ppt/tags/tag278.xml" ContentType="application/vnd.openxmlformats-officedocument.presentationml.tags+xml"/>
  <Override PartName="/ppt/tags/tag279.xml" ContentType="application/vnd.openxmlformats-officedocument.presentationml.tags+xml"/>
  <Override PartName="/ppt/notesSlides/notesSlide7.xml" ContentType="application/vnd.openxmlformats-officedocument.presentationml.notesSlide+xml"/>
  <Override PartName="/ppt/tags/tag280.xml" ContentType="application/vnd.openxmlformats-officedocument.presentationml.tags+xml"/>
  <Override PartName="/ppt/tags/tag281.xml" ContentType="application/vnd.openxmlformats-officedocument.presentationml.tags+xml"/>
  <Override PartName="/ppt/notesSlides/notesSlide8.xml" ContentType="application/vnd.openxmlformats-officedocument.presentationml.notesSlide+xml"/>
  <Override PartName="/ppt/tags/tag282.xml" ContentType="application/vnd.openxmlformats-officedocument.presentationml.tags+xml"/>
  <Override PartName="/ppt/tags/tag283.xml" ContentType="application/vnd.openxmlformats-officedocument.presentationml.tags+xml"/>
  <Override PartName="/ppt/notesSlides/notesSlide9.xml" ContentType="application/vnd.openxmlformats-officedocument.presentationml.notesSlide+xml"/>
  <Override PartName="/ppt/tags/tag284.xml" ContentType="application/vnd.openxmlformats-officedocument.presentationml.tags+xml"/>
  <Override PartName="/ppt/tags/tag285.xml" ContentType="application/vnd.openxmlformats-officedocument.presentationml.tags+xml"/>
  <Override PartName="/ppt/notesSlides/notesSlide10.xml" ContentType="application/vnd.openxmlformats-officedocument.presentationml.notesSlide+xml"/>
  <Override PartName="/ppt/tags/tag286.xml" ContentType="application/vnd.openxmlformats-officedocument.presentationml.tags+xml"/>
  <Override PartName="/ppt/tags/tag287.xml" ContentType="application/vnd.openxmlformats-officedocument.presentationml.tags+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13"/>
  </p:notesMasterIdLst>
  <p:handoutMasterIdLst>
    <p:handoutMasterId r:id="rId14"/>
  </p:handoutMasterIdLst>
  <p:sldIdLst>
    <p:sldId id="258" r:id="rId2"/>
    <p:sldId id="265" r:id="rId3"/>
    <p:sldId id="293" r:id="rId4"/>
    <p:sldId id="302" r:id="rId5"/>
    <p:sldId id="303" r:id="rId6"/>
    <p:sldId id="304" r:id="rId7"/>
    <p:sldId id="294" r:id="rId8"/>
    <p:sldId id="269" r:id="rId9"/>
    <p:sldId id="295" r:id="rId10"/>
    <p:sldId id="296" r:id="rId11"/>
    <p:sldId id="259"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24">
          <p15:clr>
            <a:srgbClr val="A4A3A4"/>
          </p15:clr>
        </p15:guide>
        <p15:guide id="2" pos="108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5DA9B"/>
    <a:srgbClr val="E8DFA6"/>
    <a:srgbClr val="EEEDBD"/>
    <a:srgbClr val="BCA64A"/>
    <a:srgbClr val="EEDEBA"/>
    <a:srgbClr val="F1F1CB"/>
    <a:srgbClr val="DCDCDC"/>
    <a:srgbClr val="F0F0F0"/>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6081" autoAdjust="0"/>
  </p:normalViewPr>
  <p:slideViewPr>
    <p:cSldViewPr snapToGrid="0" showGuides="1">
      <p:cViewPr varScale="1">
        <p:scale>
          <a:sx n="82" d="100"/>
          <a:sy n="82" d="100"/>
        </p:scale>
        <p:origin x="773" y="72"/>
      </p:cViewPr>
      <p:guideLst>
        <p:guide orient="horz" pos="2024"/>
        <p:guide pos="1086"/>
      </p:guideLst>
    </p:cSldViewPr>
  </p:slideViewPr>
  <p:notesTextViewPr>
    <p:cViewPr>
      <p:scale>
        <a:sx n="3" d="2"/>
        <a:sy n="3" d="2"/>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Microsoft YaHei" panose="020B0503020204020204" charset="-122"/>
              <a:ea typeface="Microsoft YaHei"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Microsoft YaHei" panose="020B0503020204020204" charset="-122"/>
                <a:ea typeface="Microsoft YaHei" panose="020B0503020204020204" charset="-122"/>
              </a:rPr>
              <a:t>2022/11/23</a:t>
            </a:fld>
            <a:endParaRPr lang="zh-CN" altLang="en-US">
              <a:latin typeface="Microsoft YaHei" panose="020B0503020204020204" charset="-122"/>
              <a:ea typeface="Microsoft YaHei"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Microsoft YaHei" panose="020B0503020204020204" charset="-122"/>
              <a:ea typeface="Microsoft YaHei"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Microsoft YaHei" panose="020B0503020204020204" charset="-122"/>
                <a:ea typeface="Microsoft YaHei" panose="020B0503020204020204" charset="-122"/>
              </a:rPr>
              <a:t>‹#›</a:t>
            </a:fld>
            <a:endParaRPr lang="zh-CN" altLang="en-US">
              <a:latin typeface="Microsoft YaHei" panose="020B0503020204020204" charset="-122"/>
              <a:ea typeface="Microsoft YaHei" panose="020B0503020204020204"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2.pn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panose="020B0503020204020204" charset="-122"/>
                <a:ea typeface="Microsoft YaHei"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panose="020B0503020204020204" charset="-122"/>
                <a:ea typeface="Microsoft YaHei" panose="020B0503020204020204" charset="-122"/>
              </a:defRPr>
            </a:lvl1pPr>
          </a:lstStyle>
          <a:p>
            <a:fld id="{1AC49D05-6128-4D0D-A32A-06A5E73B386C}" type="datetimeFigureOut">
              <a:rPr lang="zh-CN" altLang="en-US" smtClean="0"/>
              <a:t>2022/11/23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panose="020B0503020204020204" charset="-122"/>
                <a:ea typeface="Microsoft YaHei"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panose="020B0503020204020204" charset="-122"/>
                <a:ea typeface="Microsoft YaHei" panose="020B0503020204020204" charset="-122"/>
              </a:defRPr>
            </a:lvl1pPr>
          </a:lstStyle>
          <a:p>
            <a:fld id="{5849F42C-2DAE-424C-A4B8-3140182C3E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Microsoft YaHei" panose="020B0503020204020204" charset="-122"/>
        <a:ea typeface="Microsoft YaHei" panose="020B0503020204020204" charset="-122"/>
        <a:cs typeface="+mn-cs"/>
      </a:defRPr>
    </a:lvl1pPr>
    <a:lvl2pPr marL="457200" algn="l" defTabSz="914400" rtl="0" eaLnBrk="1" latinLnBrk="0" hangingPunct="1">
      <a:defRPr sz="1200" kern="1200">
        <a:solidFill>
          <a:schemeClr val="tx1"/>
        </a:solidFill>
        <a:latin typeface="Microsoft YaHei" panose="020B0503020204020204" charset="-122"/>
        <a:ea typeface="Microsoft YaHei" panose="020B0503020204020204" charset="-122"/>
        <a:cs typeface="+mn-cs"/>
      </a:defRPr>
    </a:lvl2pPr>
    <a:lvl3pPr marL="914400" algn="l" defTabSz="914400" rtl="0" eaLnBrk="1" latinLnBrk="0" hangingPunct="1">
      <a:defRPr sz="1200" kern="1200">
        <a:solidFill>
          <a:schemeClr val="tx1"/>
        </a:solidFill>
        <a:latin typeface="Microsoft YaHei" panose="020B0503020204020204" charset="-122"/>
        <a:ea typeface="Microsoft YaHei" panose="020B0503020204020204" charset="-122"/>
        <a:cs typeface="+mn-cs"/>
      </a:defRPr>
    </a:lvl3pPr>
    <a:lvl4pPr marL="1371600" algn="l" defTabSz="914400" rtl="0" eaLnBrk="1" latinLnBrk="0" hangingPunct="1">
      <a:defRPr sz="1200" kern="1200">
        <a:solidFill>
          <a:schemeClr val="tx1"/>
        </a:solidFill>
        <a:latin typeface="Microsoft YaHei" panose="020B0503020204020204" charset="-122"/>
        <a:ea typeface="Microsoft YaHei" panose="020B0503020204020204" charset="-122"/>
        <a:cs typeface="+mn-cs"/>
      </a:defRPr>
    </a:lvl4pPr>
    <a:lvl5pPr marL="1828800" algn="l" defTabSz="914400" rtl="0" eaLnBrk="1" latinLnBrk="0" hangingPunct="1">
      <a:defRPr sz="1200" kern="1200">
        <a:solidFill>
          <a:schemeClr val="tx1"/>
        </a:solidFill>
        <a:latin typeface="Microsoft YaHei" panose="020B0503020204020204" charset="-122"/>
        <a:ea typeface="Microsoft YaHei"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tags" Target="../tags/tag14.xml"/><Relationship Id="rId13" Type="http://schemas.openxmlformats.org/officeDocument/2006/relationships/slideMaster" Target="../slideMasters/slideMaster1.xml"/><Relationship Id="rId3" Type="http://schemas.openxmlformats.org/officeDocument/2006/relationships/tags" Target="../tags/tag9.xml"/><Relationship Id="rId7" Type="http://schemas.openxmlformats.org/officeDocument/2006/relationships/tags" Target="../tags/tag13.xml"/><Relationship Id="rId12" Type="http://schemas.openxmlformats.org/officeDocument/2006/relationships/tags" Target="../tags/tag18.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tags" Target="../tags/tag12.xml"/><Relationship Id="rId11" Type="http://schemas.openxmlformats.org/officeDocument/2006/relationships/tags" Target="../tags/tag17.xml"/><Relationship Id="rId5" Type="http://schemas.openxmlformats.org/officeDocument/2006/relationships/tags" Target="../tags/tag11.xml"/><Relationship Id="rId10" Type="http://schemas.openxmlformats.org/officeDocument/2006/relationships/tags" Target="../tags/tag16.xml"/><Relationship Id="rId4" Type="http://schemas.openxmlformats.org/officeDocument/2006/relationships/tags" Target="../tags/tag10.xml"/><Relationship Id="rId9" Type="http://schemas.openxmlformats.org/officeDocument/2006/relationships/tags" Target="../tags/tag15.xml"/><Relationship Id="rId1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8" Type="http://schemas.openxmlformats.org/officeDocument/2006/relationships/tags" Target="../tags/tag137.xml"/><Relationship Id="rId13" Type="http://schemas.openxmlformats.org/officeDocument/2006/relationships/tags" Target="../tags/tag142.xml"/><Relationship Id="rId18" Type="http://schemas.openxmlformats.org/officeDocument/2006/relationships/tags" Target="../tags/tag147.xml"/><Relationship Id="rId3" Type="http://schemas.openxmlformats.org/officeDocument/2006/relationships/tags" Target="../tags/tag132.xml"/><Relationship Id="rId7" Type="http://schemas.openxmlformats.org/officeDocument/2006/relationships/tags" Target="../tags/tag136.xml"/><Relationship Id="rId12" Type="http://schemas.openxmlformats.org/officeDocument/2006/relationships/tags" Target="../tags/tag141.xml"/><Relationship Id="rId17" Type="http://schemas.openxmlformats.org/officeDocument/2006/relationships/tags" Target="../tags/tag146.xml"/><Relationship Id="rId2" Type="http://schemas.openxmlformats.org/officeDocument/2006/relationships/tags" Target="../tags/tag131.xml"/><Relationship Id="rId16" Type="http://schemas.openxmlformats.org/officeDocument/2006/relationships/tags" Target="../tags/tag145.xml"/><Relationship Id="rId20" Type="http://schemas.openxmlformats.org/officeDocument/2006/relationships/slideMaster" Target="../slideMasters/slideMaster1.xml"/><Relationship Id="rId1" Type="http://schemas.openxmlformats.org/officeDocument/2006/relationships/tags" Target="../tags/tag130.xml"/><Relationship Id="rId6" Type="http://schemas.openxmlformats.org/officeDocument/2006/relationships/tags" Target="../tags/tag135.xml"/><Relationship Id="rId11" Type="http://schemas.openxmlformats.org/officeDocument/2006/relationships/tags" Target="../tags/tag140.xml"/><Relationship Id="rId5" Type="http://schemas.openxmlformats.org/officeDocument/2006/relationships/tags" Target="../tags/tag134.xml"/><Relationship Id="rId15" Type="http://schemas.openxmlformats.org/officeDocument/2006/relationships/tags" Target="../tags/tag144.xml"/><Relationship Id="rId10" Type="http://schemas.openxmlformats.org/officeDocument/2006/relationships/tags" Target="../tags/tag139.xml"/><Relationship Id="rId19" Type="http://schemas.openxmlformats.org/officeDocument/2006/relationships/tags" Target="../tags/tag148.xml"/><Relationship Id="rId4" Type="http://schemas.openxmlformats.org/officeDocument/2006/relationships/tags" Target="../tags/tag133.xml"/><Relationship Id="rId9" Type="http://schemas.openxmlformats.org/officeDocument/2006/relationships/tags" Target="../tags/tag138.xml"/><Relationship Id="rId14" Type="http://schemas.openxmlformats.org/officeDocument/2006/relationships/tags" Target="../tags/tag143.xml"/></Relationships>
</file>

<file path=ppt/slideLayouts/_rels/slideLayout11.xml.rels><?xml version="1.0" encoding="UTF-8" standalone="yes"?>
<Relationships xmlns="http://schemas.openxmlformats.org/package/2006/relationships"><Relationship Id="rId8" Type="http://schemas.openxmlformats.org/officeDocument/2006/relationships/tags" Target="../tags/tag156.xml"/><Relationship Id="rId13" Type="http://schemas.openxmlformats.org/officeDocument/2006/relationships/slideMaster" Target="../slideMasters/slideMaster1.xml"/><Relationship Id="rId3" Type="http://schemas.openxmlformats.org/officeDocument/2006/relationships/tags" Target="../tags/tag151.xml"/><Relationship Id="rId7" Type="http://schemas.openxmlformats.org/officeDocument/2006/relationships/tags" Target="../tags/tag155.xml"/><Relationship Id="rId12" Type="http://schemas.openxmlformats.org/officeDocument/2006/relationships/tags" Target="../tags/tag160.xml"/><Relationship Id="rId2" Type="http://schemas.openxmlformats.org/officeDocument/2006/relationships/tags" Target="../tags/tag150.xml"/><Relationship Id="rId1" Type="http://schemas.openxmlformats.org/officeDocument/2006/relationships/tags" Target="../tags/tag149.xml"/><Relationship Id="rId6" Type="http://schemas.openxmlformats.org/officeDocument/2006/relationships/tags" Target="../tags/tag154.xml"/><Relationship Id="rId11" Type="http://schemas.openxmlformats.org/officeDocument/2006/relationships/tags" Target="../tags/tag159.xml"/><Relationship Id="rId5" Type="http://schemas.openxmlformats.org/officeDocument/2006/relationships/tags" Target="../tags/tag153.xml"/><Relationship Id="rId10" Type="http://schemas.openxmlformats.org/officeDocument/2006/relationships/tags" Target="../tags/tag158.xml"/><Relationship Id="rId4" Type="http://schemas.openxmlformats.org/officeDocument/2006/relationships/tags" Target="../tags/tag152.xml"/><Relationship Id="rId9" Type="http://schemas.openxmlformats.org/officeDocument/2006/relationships/tags" Target="../tags/tag157.xml"/><Relationship Id="rId1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8" Type="http://schemas.openxmlformats.org/officeDocument/2006/relationships/tags" Target="../tags/tag168.xml"/><Relationship Id="rId3" Type="http://schemas.openxmlformats.org/officeDocument/2006/relationships/tags" Target="../tags/tag163.xml"/><Relationship Id="rId7" Type="http://schemas.openxmlformats.org/officeDocument/2006/relationships/tags" Target="../tags/tag167.xml"/><Relationship Id="rId2" Type="http://schemas.openxmlformats.org/officeDocument/2006/relationships/tags" Target="../tags/tag162.xml"/><Relationship Id="rId1" Type="http://schemas.openxmlformats.org/officeDocument/2006/relationships/tags" Target="../tags/tag161.xml"/><Relationship Id="rId6" Type="http://schemas.openxmlformats.org/officeDocument/2006/relationships/tags" Target="../tags/tag166.xml"/><Relationship Id="rId5" Type="http://schemas.openxmlformats.org/officeDocument/2006/relationships/tags" Target="../tags/tag165.xml"/><Relationship Id="rId10" Type="http://schemas.openxmlformats.org/officeDocument/2006/relationships/slideMaster" Target="../slideMasters/slideMaster1.xml"/><Relationship Id="rId4" Type="http://schemas.openxmlformats.org/officeDocument/2006/relationships/tags" Target="../tags/tag164.xml"/><Relationship Id="rId9" Type="http://schemas.openxmlformats.org/officeDocument/2006/relationships/tags" Target="../tags/tag169.xm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177.xml"/><Relationship Id="rId13" Type="http://schemas.openxmlformats.org/officeDocument/2006/relationships/tags" Target="../tags/tag182.xml"/><Relationship Id="rId18" Type="http://schemas.openxmlformats.org/officeDocument/2006/relationships/tags" Target="../tags/tag187.xml"/><Relationship Id="rId3" Type="http://schemas.openxmlformats.org/officeDocument/2006/relationships/tags" Target="../tags/tag172.xml"/><Relationship Id="rId7" Type="http://schemas.openxmlformats.org/officeDocument/2006/relationships/tags" Target="../tags/tag176.xml"/><Relationship Id="rId12" Type="http://schemas.openxmlformats.org/officeDocument/2006/relationships/tags" Target="../tags/tag181.xml"/><Relationship Id="rId17" Type="http://schemas.openxmlformats.org/officeDocument/2006/relationships/tags" Target="../tags/tag186.xml"/><Relationship Id="rId2" Type="http://schemas.openxmlformats.org/officeDocument/2006/relationships/tags" Target="../tags/tag171.xml"/><Relationship Id="rId16" Type="http://schemas.openxmlformats.org/officeDocument/2006/relationships/tags" Target="../tags/tag185.xml"/><Relationship Id="rId20" Type="http://schemas.openxmlformats.org/officeDocument/2006/relationships/image" Target="../media/image2.png"/><Relationship Id="rId1" Type="http://schemas.openxmlformats.org/officeDocument/2006/relationships/tags" Target="../tags/tag170.xml"/><Relationship Id="rId6" Type="http://schemas.openxmlformats.org/officeDocument/2006/relationships/tags" Target="../tags/tag175.xml"/><Relationship Id="rId11" Type="http://schemas.openxmlformats.org/officeDocument/2006/relationships/tags" Target="../tags/tag180.xml"/><Relationship Id="rId5" Type="http://schemas.openxmlformats.org/officeDocument/2006/relationships/tags" Target="../tags/tag174.xml"/><Relationship Id="rId15" Type="http://schemas.openxmlformats.org/officeDocument/2006/relationships/tags" Target="../tags/tag184.xml"/><Relationship Id="rId10" Type="http://schemas.openxmlformats.org/officeDocument/2006/relationships/tags" Target="../tags/tag179.xml"/><Relationship Id="rId19" Type="http://schemas.openxmlformats.org/officeDocument/2006/relationships/slideMaster" Target="../slideMasters/slideMaster1.xml"/><Relationship Id="rId4" Type="http://schemas.openxmlformats.org/officeDocument/2006/relationships/tags" Target="../tags/tag173.xml"/><Relationship Id="rId9" Type="http://schemas.openxmlformats.org/officeDocument/2006/relationships/tags" Target="../tags/tag178.xml"/><Relationship Id="rId14" Type="http://schemas.openxmlformats.org/officeDocument/2006/relationships/tags" Target="../tags/tag183.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195.xml"/><Relationship Id="rId13" Type="http://schemas.openxmlformats.org/officeDocument/2006/relationships/tags" Target="../tags/tag200.xml"/><Relationship Id="rId3" Type="http://schemas.openxmlformats.org/officeDocument/2006/relationships/tags" Target="../tags/tag190.xml"/><Relationship Id="rId7" Type="http://schemas.openxmlformats.org/officeDocument/2006/relationships/tags" Target="../tags/tag194.xml"/><Relationship Id="rId12" Type="http://schemas.openxmlformats.org/officeDocument/2006/relationships/tags" Target="../tags/tag199.xml"/><Relationship Id="rId2" Type="http://schemas.openxmlformats.org/officeDocument/2006/relationships/tags" Target="../tags/tag189.xml"/><Relationship Id="rId16" Type="http://schemas.openxmlformats.org/officeDocument/2006/relationships/image" Target="../media/image1.png"/><Relationship Id="rId1" Type="http://schemas.openxmlformats.org/officeDocument/2006/relationships/tags" Target="../tags/tag188.xml"/><Relationship Id="rId6" Type="http://schemas.openxmlformats.org/officeDocument/2006/relationships/tags" Target="../tags/tag193.xml"/><Relationship Id="rId11" Type="http://schemas.openxmlformats.org/officeDocument/2006/relationships/tags" Target="../tags/tag198.xml"/><Relationship Id="rId5" Type="http://schemas.openxmlformats.org/officeDocument/2006/relationships/tags" Target="../tags/tag192.xml"/><Relationship Id="rId15" Type="http://schemas.openxmlformats.org/officeDocument/2006/relationships/slideMaster" Target="../slideMasters/slideMaster1.xml"/><Relationship Id="rId10" Type="http://schemas.openxmlformats.org/officeDocument/2006/relationships/tags" Target="../tags/tag197.xml"/><Relationship Id="rId4" Type="http://schemas.openxmlformats.org/officeDocument/2006/relationships/tags" Target="../tags/tag191.xml"/><Relationship Id="rId9" Type="http://schemas.openxmlformats.org/officeDocument/2006/relationships/tags" Target="../tags/tag196.xml"/><Relationship Id="rId14" Type="http://schemas.openxmlformats.org/officeDocument/2006/relationships/tags" Target="../tags/tag201.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209.xml"/><Relationship Id="rId13" Type="http://schemas.openxmlformats.org/officeDocument/2006/relationships/tags" Target="../tags/tag214.xml"/><Relationship Id="rId3" Type="http://schemas.openxmlformats.org/officeDocument/2006/relationships/tags" Target="../tags/tag204.xml"/><Relationship Id="rId7" Type="http://schemas.openxmlformats.org/officeDocument/2006/relationships/tags" Target="../tags/tag208.xml"/><Relationship Id="rId12" Type="http://schemas.openxmlformats.org/officeDocument/2006/relationships/tags" Target="../tags/tag213.xml"/><Relationship Id="rId2" Type="http://schemas.openxmlformats.org/officeDocument/2006/relationships/tags" Target="../tags/tag203.xml"/><Relationship Id="rId16" Type="http://schemas.openxmlformats.org/officeDocument/2006/relationships/image" Target="../media/image1.png"/><Relationship Id="rId1" Type="http://schemas.openxmlformats.org/officeDocument/2006/relationships/tags" Target="../tags/tag202.xml"/><Relationship Id="rId6" Type="http://schemas.openxmlformats.org/officeDocument/2006/relationships/tags" Target="../tags/tag207.xml"/><Relationship Id="rId11" Type="http://schemas.openxmlformats.org/officeDocument/2006/relationships/tags" Target="../tags/tag212.xml"/><Relationship Id="rId5" Type="http://schemas.openxmlformats.org/officeDocument/2006/relationships/tags" Target="../tags/tag206.xml"/><Relationship Id="rId15" Type="http://schemas.openxmlformats.org/officeDocument/2006/relationships/slideMaster" Target="../slideMasters/slideMaster1.xml"/><Relationship Id="rId10" Type="http://schemas.openxmlformats.org/officeDocument/2006/relationships/tags" Target="../tags/tag211.xml"/><Relationship Id="rId4" Type="http://schemas.openxmlformats.org/officeDocument/2006/relationships/tags" Target="../tags/tag205.xml"/><Relationship Id="rId9" Type="http://schemas.openxmlformats.org/officeDocument/2006/relationships/tags" Target="../tags/tag210.xml"/><Relationship Id="rId14" Type="http://schemas.openxmlformats.org/officeDocument/2006/relationships/tags" Target="../tags/tag215.xm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223.xml"/><Relationship Id="rId13" Type="http://schemas.openxmlformats.org/officeDocument/2006/relationships/slideMaster" Target="../slideMasters/slideMaster1.xml"/><Relationship Id="rId3" Type="http://schemas.openxmlformats.org/officeDocument/2006/relationships/tags" Target="../tags/tag218.xml"/><Relationship Id="rId7" Type="http://schemas.openxmlformats.org/officeDocument/2006/relationships/tags" Target="../tags/tag222.xml"/><Relationship Id="rId12" Type="http://schemas.openxmlformats.org/officeDocument/2006/relationships/tags" Target="../tags/tag227.xml"/><Relationship Id="rId2" Type="http://schemas.openxmlformats.org/officeDocument/2006/relationships/tags" Target="../tags/tag217.xml"/><Relationship Id="rId1" Type="http://schemas.openxmlformats.org/officeDocument/2006/relationships/tags" Target="../tags/tag216.xml"/><Relationship Id="rId6" Type="http://schemas.openxmlformats.org/officeDocument/2006/relationships/tags" Target="../tags/tag221.xml"/><Relationship Id="rId11" Type="http://schemas.openxmlformats.org/officeDocument/2006/relationships/tags" Target="../tags/tag226.xml"/><Relationship Id="rId5" Type="http://schemas.openxmlformats.org/officeDocument/2006/relationships/tags" Target="../tags/tag220.xml"/><Relationship Id="rId10" Type="http://schemas.openxmlformats.org/officeDocument/2006/relationships/tags" Target="../tags/tag225.xml"/><Relationship Id="rId4" Type="http://schemas.openxmlformats.org/officeDocument/2006/relationships/tags" Target="../tags/tag219.xml"/><Relationship Id="rId9" Type="http://schemas.openxmlformats.org/officeDocument/2006/relationships/tags" Target="../tags/tag224.xml"/><Relationship Id="rId14"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8" Type="http://schemas.openxmlformats.org/officeDocument/2006/relationships/tags" Target="../tags/tag235.xml"/><Relationship Id="rId13" Type="http://schemas.openxmlformats.org/officeDocument/2006/relationships/tags" Target="../tags/tag240.xml"/><Relationship Id="rId3" Type="http://schemas.openxmlformats.org/officeDocument/2006/relationships/tags" Target="../tags/tag230.xml"/><Relationship Id="rId7" Type="http://schemas.openxmlformats.org/officeDocument/2006/relationships/tags" Target="../tags/tag234.xml"/><Relationship Id="rId12" Type="http://schemas.openxmlformats.org/officeDocument/2006/relationships/tags" Target="../tags/tag239.xml"/><Relationship Id="rId17" Type="http://schemas.openxmlformats.org/officeDocument/2006/relationships/image" Target="../media/image1.png"/><Relationship Id="rId2" Type="http://schemas.openxmlformats.org/officeDocument/2006/relationships/tags" Target="../tags/tag229.xml"/><Relationship Id="rId16" Type="http://schemas.openxmlformats.org/officeDocument/2006/relationships/slideMaster" Target="../slideMasters/slideMaster1.xml"/><Relationship Id="rId1" Type="http://schemas.openxmlformats.org/officeDocument/2006/relationships/tags" Target="../tags/tag228.xml"/><Relationship Id="rId6" Type="http://schemas.openxmlformats.org/officeDocument/2006/relationships/tags" Target="../tags/tag233.xml"/><Relationship Id="rId11" Type="http://schemas.openxmlformats.org/officeDocument/2006/relationships/tags" Target="../tags/tag238.xml"/><Relationship Id="rId5" Type="http://schemas.openxmlformats.org/officeDocument/2006/relationships/tags" Target="../tags/tag232.xml"/><Relationship Id="rId15" Type="http://schemas.openxmlformats.org/officeDocument/2006/relationships/tags" Target="../tags/tag242.xml"/><Relationship Id="rId10" Type="http://schemas.openxmlformats.org/officeDocument/2006/relationships/tags" Target="../tags/tag237.xml"/><Relationship Id="rId4" Type="http://schemas.openxmlformats.org/officeDocument/2006/relationships/tags" Target="../tags/tag231.xml"/><Relationship Id="rId9" Type="http://schemas.openxmlformats.org/officeDocument/2006/relationships/tags" Target="../tags/tag236.xml"/><Relationship Id="rId14" Type="http://schemas.openxmlformats.org/officeDocument/2006/relationships/tags" Target="../tags/tag241.xml"/></Relationships>
</file>

<file path=ppt/slideLayouts/_rels/slideLayout18.xml.rels><?xml version="1.0" encoding="UTF-8" standalone="yes"?>
<Relationships xmlns="http://schemas.openxmlformats.org/package/2006/relationships"><Relationship Id="rId8" Type="http://schemas.openxmlformats.org/officeDocument/2006/relationships/tags" Target="../tags/tag250.xml"/><Relationship Id="rId13" Type="http://schemas.openxmlformats.org/officeDocument/2006/relationships/tags" Target="../tags/tag255.xml"/><Relationship Id="rId18" Type="http://schemas.openxmlformats.org/officeDocument/2006/relationships/tags" Target="../tags/tag260.xml"/><Relationship Id="rId3" Type="http://schemas.openxmlformats.org/officeDocument/2006/relationships/tags" Target="../tags/tag245.xml"/><Relationship Id="rId21" Type="http://schemas.openxmlformats.org/officeDocument/2006/relationships/tags" Target="../tags/tag263.xml"/><Relationship Id="rId7" Type="http://schemas.openxmlformats.org/officeDocument/2006/relationships/tags" Target="../tags/tag249.xml"/><Relationship Id="rId12" Type="http://schemas.openxmlformats.org/officeDocument/2006/relationships/tags" Target="../tags/tag254.xml"/><Relationship Id="rId17" Type="http://schemas.openxmlformats.org/officeDocument/2006/relationships/tags" Target="../tags/tag259.xml"/><Relationship Id="rId2" Type="http://schemas.openxmlformats.org/officeDocument/2006/relationships/tags" Target="../tags/tag244.xml"/><Relationship Id="rId16" Type="http://schemas.openxmlformats.org/officeDocument/2006/relationships/tags" Target="../tags/tag258.xml"/><Relationship Id="rId20" Type="http://schemas.openxmlformats.org/officeDocument/2006/relationships/tags" Target="../tags/tag262.xml"/><Relationship Id="rId1" Type="http://schemas.openxmlformats.org/officeDocument/2006/relationships/tags" Target="../tags/tag243.xml"/><Relationship Id="rId6" Type="http://schemas.openxmlformats.org/officeDocument/2006/relationships/tags" Target="../tags/tag248.xml"/><Relationship Id="rId11" Type="http://schemas.openxmlformats.org/officeDocument/2006/relationships/tags" Target="../tags/tag253.xml"/><Relationship Id="rId5" Type="http://schemas.openxmlformats.org/officeDocument/2006/relationships/tags" Target="../tags/tag247.xml"/><Relationship Id="rId15" Type="http://schemas.openxmlformats.org/officeDocument/2006/relationships/tags" Target="../tags/tag257.xml"/><Relationship Id="rId23" Type="http://schemas.openxmlformats.org/officeDocument/2006/relationships/image" Target="../media/image1.png"/><Relationship Id="rId10" Type="http://schemas.openxmlformats.org/officeDocument/2006/relationships/tags" Target="../tags/tag252.xml"/><Relationship Id="rId19" Type="http://schemas.openxmlformats.org/officeDocument/2006/relationships/tags" Target="../tags/tag261.xml"/><Relationship Id="rId4" Type="http://schemas.openxmlformats.org/officeDocument/2006/relationships/tags" Target="../tags/tag246.xml"/><Relationship Id="rId9" Type="http://schemas.openxmlformats.org/officeDocument/2006/relationships/tags" Target="../tags/tag251.xml"/><Relationship Id="rId14" Type="http://schemas.openxmlformats.org/officeDocument/2006/relationships/tags" Target="../tags/tag256.xml"/><Relationship Id="rId2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26.xml"/><Relationship Id="rId13" Type="http://schemas.openxmlformats.org/officeDocument/2006/relationships/slideMaster" Target="../slideMasters/slideMaster1.xml"/><Relationship Id="rId3" Type="http://schemas.openxmlformats.org/officeDocument/2006/relationships/tags" Target="../tags/tag21.xml"/><Relationship Id="rId7" Type="http://schemas.openxmlformats.org/officeDocument/2006/relationships/tags" Target="../tags/tag25.xml"/><Relationship Id="rId12" Type="http://schemas.openxmlformats.org/officeDocument/2006/relationships/tags" Target="../tags/tag30.xml"/><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tags" Target="../tags/tag24.xml"/><Relationship Id="rId11" Type="http://schemas.openxmlformats.org/officeDocument/2006/relationships/tags" Target="../tags/tag29.xml"/><Relationship Id="rId5" Type="http://schemas.openxmlformats.org/officeDocument/2006/relationships/tags" Target="../tags/tag23.xml"/><Relationship Id="rId10" Type="http://schemas.openxmlformats.org/officeDocument/2006/relationships/tags" Target="../tags/tag28.xml"/><Relationship Id="rId4" Type="http://schemas.openxmlformats.org/officeDocument/2006/relationships/tags" Target="../tags/tag22.xml"/><Relationship Id="rId9" Type="http://schemas.openxmlformats.org/officeDocument/2006/relationships/tags" Target="../tags/tag27.xml"/></Relationships>
</file>

<file path=ppt/slideLayouts/_rels/slideLayout3.xml.rels><?xml version="1.0" encoding="UTF-8" standalone="yes"?>
<Relationships xmlns="http://schemas.openxmlformats.org/package/2006/relationships"><Relationship Id="rId8" Type="http://schemas.openxmlformats.org/officeDocument/2006/relationships/tags" Target="../tags/tag38.xml"/><Relationship Id="rId13" Type="http://schemas.openxmlformats.org/officeDocument/2006/relationships/tags" Target="../tags/tag43.xml"/><Relationship Id="rId3" Type="http://schemas.openxmlformats.org/officeDocument/2006/relationships/tags" Target="../tags/tag33.xml"/><Relationship Id="rId7" Type="http://schemas.openxmlformats.org/officeDocument/2006/relationships/tags" Target="../tags/tag37.xml"/><Relationship Id="rId12" Type="http://schemas.openxmlformats.org/officeDocument/2006/relationships/tags" Target="../tags/tag42.xml"/><Relationship Id="rId2" Type="http://schemas.openxmlformats.org/officeDocument/2006/relationships/tags" Target="../tags/tag32.xml"/><Relationship Id="rId16" Type="http://schemas.openxmlformats.org/officeDocument/2006/relationships/image" Target="../media/image1.png"/><Relationship Id="rId1" Type="http://schemas.openxmlformats.org/officeDocument/2006/relationships/tags" Target="../tags/tag31.xml"/><Relationship Id="rId6" Type="http://schemas.openxmlformats.org/officeDocument/2006/relationships/tags" Target="../tags/tag36.xml"/><Relationship Id="rId11" Type="http://schemas.openxmlformats.org/officeDocument/2006/relationships/tags" Target="../tags/tag41.xml"/><Relationship Id="rId5" Type="http://schemas.openxmlformats.org/officeDocument/2006/relationships/tags" Target="../tags/tag35.xml"/><Relationship Id="rId15" Type="http://schemas.openxmlformats.org/officeDocument/2006/relationships/slideMaster" Target="../slideMasters/slideMaster1.xml"/><Relationship Id="rId10" Type="http://schemas.openxmlformats.org/officeDocument/2006/relationships/tags" Target="../tags/tag40.xml"/><Relationship Id="rId4" Type="http://schemas.openxmlformats.org/officeDocument/2006/relationships/tags" Target="../tags/tag34.xml"/><Relationship Id="rId9" Type="http://schemas.openxmlformats.org/officeDocument/2006/relationships/tags" Target="../tags/tag39.xml"/><Relationship Id="rId14" Type="http://schemas.openxmlformats.org/officeDocument/2006/relationships/tags" Target="../tags/tag44.xml"/></Relationships>
</file>

<file path=ppt/slideLayouts/_rels/slideLayout4.xml.rels><?xml version="1.0" encoding="UTF-8" standalone="yes"?>
<Relationships xmlns="http://schemas.openxmlformats.org/package/2006/relationships"><Relationship Id="rId8" Type="http://schemas.openxmlformats.org/officeDocument/2006/relationships/tags" Target="../tags/tag52.xml"/><Relationship Id="rId13" Type="http://schemas.openxmlformats.org/officeDocument/2006/relationships/tags" Target="../tags/tag57.xml"/><Relationship Id="rId3" Type="http://schemas.openxmlformats.org/officeDocument/2006/relationships/tags" Target="../tags/tag47.xml"/><Relationship Id="rId7" Type="http://schemas.openxmlformats.org/officeDocument/2006/relationships/tags" Target="../tags/tag51.xml"/><Relationship Id="rId12" Type="http://schemas.openxmlformats.org/officeDocument/2006/relationships/tags" Target="../tags/tag56.xml"/><Relationship Id="rId2" Type="http://schemas.openxmlformats.org/officeDocument/2006/relationships/tags" Target="../tags/tag46.xml"/><Relationship Id="rId1" Type="http://schemas.openxmlformats.org/officeDocument/2006/relationships/tags" Target="../tags/tag45.xml"/><Relationship Id="rId6" Type="http://schemas.openxmlformats.org/officeDocument/2006/relationships/tags" Target="../tags/tag50.xml"/><Relationship Id="rId11" Type="http://schemas.openxmlformats.org/officeDocument/2006/relationships/tags" Target="../tags/tag55.xml"/><Relationship Id="rId5" Type="http://schemas.openxmlformats.org/officeDocument/2006/relationships/tags" Target="../tags/tag49.xml"/><Relationship Id="rId10" Type="http://schemas.openxmlformats.org/officeDocument/2006/relationships/tags" Target="../tags/tag54.xml"/><Relationship Id="rId4" Type="http://schemas.openxmlformats.org/officeDocument/2006/relationships/tags" Target="../tags/tag48.xml"/><Relationship Id="rId9" Type="http://schemas.openxmlformats.org/officeDocument/2006/relationships/tags" Target="../tags/tag53.xml"/><Relationship Id="rId1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65.xml"/><Relationship Id="rId13" Type="http://schemas.openxmlformats.org/officeDocument/2006/relationships/tags" Target="../tags/tag70.xml"/><Relationship Id="rId3" Type="http://schemas.openxmlformats.org/officeDocument/2006/relationships/tags" Target="../tags/tag60.xml"/><Relationship Id="rId7" Type="http://schemas.openxmlformats.org/officeDocument/2006/relationships/tags" Target="../tags/tag64.xml"/><Relationship Id="rId12" Type="http://schemas.openxmlformats.org/officeDocument/2006/relationships/tags" Target="../tags/tag69.xml"/><Relationship Id="rId2" Type="http://schemas.openxmlformats.org/officeDocument/2006/relationships/tags" Target="../tags/tag59.xml"/><Relationship Id="rId16" Type="http://schemas.openxmlformats.org/officeDocument/2006/relationships/slideMaster" Target="../slideMasters/slideMaster1.xml"/><Relationship Id="rId1" Type="http://schemas.openxmlformats.org/officeDocument/2006/relationships/tags" Target="../tags/tag58.xml"/><Relationship Id="rId6" Type="http://schemas.openxmlformats.org/officeDocument/2006/relationships/tags" Target="../tags/tag63.xml"/><Relationship Id="rId11" Type="http://schemas.openxmlformats.org/officeDocument/2006/relationships/tags" Target="../tags/tag68.xml"/><Relationship Id="rId5" Type="http://schemas.openxmlformats.org/officeDocument/2006/relationships/tags" Target="../tags/tag62.xml"/><Relationship Id="rId15" Type="http://schemas.openxmlformats.org/officeDocument/2006/relationships/tags" Target="../tags/tag72.xml"/><Relationship Id="rId10" Type="http://schemas.openxmlformats.org/officeDocument/2006/relationships/tags" Target="../tags/tag67.xml"/><Relationship Id="rId4" Type="http://schemas.openxmlformats.org/officeDocument/2006/relationships/tags" Target="../tags/tag61.xml"/><Relationship Id="rId9" Type="http://schemas.openxmlformats.org/officeDocument/2006/relationships/tags" Target="../tags/tag66.xml"/><Relationship Id="rId14" Type="http://schemas.openxmlformats.org/officeDocument/2006/relationships/tags" Target="../tags/tag71.xml"/></Relationships>
</file>

<file path=ppt/slideLayouts/_rels/slideLayout6.xml.rels><?xml version="1.0" encoding="UTF-8" standalone="yes"?>
<Relationships xmlns="http://schemas.openxmlformats.org/package/2006/relationships"><Relationship Id="rId8" Type="http://schemas.openxmlformats.org/officeDocument/2006/relationships/tags" Target="../tags/tag80.xml"/><Relationship Id="rId13" Type="http://schemas.openxmlformats.org/officeDocument/2006/relationships/slideMaster" Target="../slideMasters/slideMaster1.xml"/><Relationship Id="rId3" Type="http://schemas.openxmlformats.org/officeDocument/2006/relationships/tags" Target="../tags/tag75.xml"/><Relationship Id="rId7" Type="http://schemas.openxmlformats.org/officeDocument/2006/relationships/tags" Target="../tags/tag79.xml"/><Relationship Id="rId12" Type="http://schemas.openxmlformats.org/officeDocument/2006/relationships/tags" Target="../tags/tag84.xml"/><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tags" Target="../tags/tag78.xml"/><Relationship Id="rId11" Type="http://schemas.openxmlformats.org/officeDocument/2006/relationships/tags" Target="../tags/tag83.xml"/><Relationship Id="rId5" Type="http://schemas.openxmlformats.org/officeDocument/2006/relationships/tags" Target="../tags/tag77.xml"/><Relationship Id="rId10" Type="http://schemas.openxmlformats.org/officeDocument/2006/relationships/tags" Target="../tags/tag82.xml"/><Relationship Id="rId4" Type="http://schemas.openxmlformats.org/officeDocument/2006/relationships/tags" Target="../tags/tag76.xml"/><Relationship Id="rId9" Type="http://schemas.openxmlformats.org/officeDocument/2006/relationships/tags" Target="../tags/tag81.xml"/><Relationship Id="rId1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87.xml"/><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image" Target="../media/image1.png"/><Relationship Id="rId5" Type="http://schemas.openxmlformats.org/officeDocument/2006/relationships/slideMaster" Target="../slideMasters/slideMaster1.xml"/><Relationship Id="rId4" Type="http://schemas.openxmlformats.org/officeDocument/2006/relationships/tags" Target="../tags/tag88.xml"/></Relationships>
</file>

<file path=ppt/slideLayouts/_rels/slideLayout8.xml.rels><?xml version="1.0" encoding="UTF-8" standalone="yes"?>
<Relationships xmlns="http://schemas.openxmlformats.org/package/2006/relationships"><Relationship Id="rId8" Type="http://schemas.openxmlformats.org/officeDocument/2006/relationships/tags" Target="../tags/tag96.xml"/><Relationship Id="rId13" Type="http://schemas.openxmlformats.org/officeDocument/2006/relationships/tags" Target="../tags/tag101.xml"/><Relationship Id="rId18" Type="http://schemas.openxmlformats.org/officeDocument/2006/relationships/tags" Target="../tags/tag106.xml"/><Relationship Id="rId3" Type="http://schemas.openxmlformats.org/officeDocument/2006/relationships/tags" Target="../tags/tag91.xml"/><Relationship Id="rId21" Type="http://schemas.openxmlformats.org/officeDocument/2006/relationships/tags" Target="../tags/tag109.xml"/><Relationship Id="rId7" Type="http://schemas.openxmlformats.org/officeDocument/2006/relationships/tags" Target="../tags/tag95.xml"/><Relationship Id="rId12" Type="http://schemas.openxmlformats.org/officeDocument/2006/relationships/tags" Target="../tags/tag100.xml"/><Relationship Id="rId17" Type="http://schemas.openxmlformats.org/officeDocument/2006/relationships/tags" Target="../tags/tag105.xml"/><Relationship Id="rId2" Type="http://schemas.openxmlformats.org/officeDocument/2006/relationships/tags" Target="../tags/tag90.xml"/><Relationship Id="rId16" Type="http://schemas.openxmlformats.org/officeDocument/2006/relationships/tags" Target="../tags/tag104.xml"/><Relationship Id="rId20" Type="http://schemas.openxmlformats.org/officeDocument/2006/relationships/tags" Target="../tags/tag108.xml"/><Relationship Id="rId1" Type="http://schemas.openxmlformats.org/officeDocument/2006/relationships/tags" Target="../tags/tag89.xml"/><Relationship Id="rId6" Type="http://schemas.openxmlformats.org/officeDocument/2006/relationships/tags" Target="../tags/tag94.xml"/><Relationship Id="rId11" Type="http://schemas.openxmlformats.org/officeDocument/2006/relationships/tags" Target="../tags/tag99.xml"/><Relationship Id="rId5" Type="http://schemas.openxmlformats.org/officeDocument/2006/relationships/tags" Target="../tags/tag93.xml"/><Relationship Id="rId15" Type="http://schemas.openxmlformats.org/officeDocument/2006/relationships/tags" Target="../tags/tag103.xml"/><Relationship Id="rId10" Type="http://schemas.openxmlformats.org/officeDocument/2006/relationships/tags" Target="../tags/tag98.xml"/><Relationship Id="rId19" Type="http://schemas.openxmlformats.org/officeDocument/2006/relationships/tags" Target="../tags/tag107.xml"/><Relationship Id="rId4" Type="http://schemas.openxmlformats.org/officeDocument/2006/relationships/tags" Target="../tags/tag92.xml"/><Relationship Id="rId9" Type="http://schemas.openxmlformats.org/officeDocument/2006/relationships/tags" Target="../tags/tag97.xml"/><Relationship Id="rId14" Type="http://schemas.openxmlformats.org/officeDocument/2006/relationships/tags" Target="../tags/tag102.xml"/><Relationship Id="rId2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8" Type="http://schemas.openxmlformats.org/officeDocument/2006/relationships/tags" Target="../tags/tag117.xml"/><Relationship Id="rId13" Type="http://schemas.openxmlformats.org/officeDocument/2006/relationships/tags" Target="../tags/tag122.xml"/><Relationship Id="rId18" Type="http://schemas.openxmlformats.org/officeDocument/2006/relationships/tags" Target="../tags/tag127.xml"/><Relationship Id="rId3" Type="http://schemas.openxmlformats.org/officeDocument/2006/relationships/tags" Target="../tags/tag112.xml"/><Relationship Id="rId21" Type="http://schemas.openxmlformats.org/officeDocument/2006/relationships/slideMaster" Target="../slideMasters/slideMaster1.xml"/><Relationship Id="rId7" Type="http://schemas.openxmlformats.org/officeDocument/2006/relationships/tags" Target="../tags/tag116.xml"/><Relationship Id="rId12" Type="http://schemas.openxmlformats.org/officeDocument/2006/relationships/tags" Target="../tags/tag121.xml"/><Relationship Id="rId17" Type="http://schemas.openxmlformats.org/officeDocument/2006/relationships/tags" Target="../tags/tag126.xml"/><Relationship Id="rId2" Type="http://schemas.openxmlformats.org/officeDocument/2006/relationships/tags" Target="../tags/tag111.xml"/><Relationship Id="rId16" Type="http://schemas.openxmlformats.org/officeDocument/2006/relationships/tags" Target="../tags/tag125.xml"/><Relationship Id="rId20" Type="http://schemas.openxmlformats.org/officeDocument/2006/relationships/tags" Target="../tags/tag129.xml"/><Relationship Id="rId1" Type="http://schemas.openxmlformats.org/officeDocument/2006/relationships/tags" Target="../tags/tag110.xml"/><Relationship Id="rId6" Type="http://schemas.openxmlformats.org/officeDocument/2006/relationships/tags" Target="../tags/tag115.xml"/><Relationship Id="rId11" Type="http://schemas.openxmlformats.org/officeDocument/2006/relationships/tags" Target="../tags/tag120.xml"/><Relationship Id="rId5" Type="http://schemas.openxmlformats.org/officeDocument/2006/relationships/tags" Target="../tags/tag114.xml"/><Relationship Id="rId15" Type="http://schemas.openxmlformats.org/officeDocument/2006/relationships/tags" Target="../tags/tag124.xml"/><Relationship Id="rId10" Type="http://schemas.openxmlformats.org/officeDocument/2006/relationships/tags" Target="../tags/tag119.xml"/><Relationship Id="rId19" Type="http://schemas.openxmlformats.org/officeDocument/2006/relationships/tags" Target="../tags/tag128.xml"/><Relationship Id="rId4" Type="http://schemas.openxmlformats.org/officeDocument/2006/relationships/tags" Target="../tags/tag113.xml"/><Relationship Id="rId9" Type="http://schemas.openxmlformats.org/officeDocument/2006/relationships/tags" Target="../tags/tag118.xml"/><Relationship Id="rId14" Type="http://schemas.openxmlformats.org/officeDocument/2006/relationships/tags" Target="../tags/tag12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2"/>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custDataLst>
              <p:tags r:id="rId1"/>
            </p:custDataLst>
          </p:nvPr>
        </p:nvPicPr>
        <p:blipFill>
          <a:blip r:embed="rId14">
            <a:extLst>
              <a:ext uri="{28A0092B-C50C-407E-A947-70E740481C1C}">
                <a14:useLocalDpi xmlns:a14="http://schemas.microsoft.com/office/drawing/2010/main" val="0"/>
              </a:ext>
            </a:extLst>
          </a:blip>
          <a:stretch>
            <a:fillRect/>
          </a:stretch>
        </p:blipFill>
        <p:spPr>
          <a:xfrm>
            <a:off x="0" y="-635"/>
            <a:ext cx="12192000" cy="6858000"/>
          </a:xfrm>
          <a:prstGeom prst="rect">
            <a:avLst/>
          </a:prstGeom>
        </p:spPr>
      </p:pic>
      <p:sp>
        <p:nvSpPr>
          <p:cNvPr id="22" name="任意多边形 7"/>
          <p:cNvSpPr/>
          <p:nvPr userDrawn="1">
            <p:custDataLst>
              <p:tags r:id="rId2"/>
            </p:custDataLst>
          </p:nvPr>
        </p:nvSpPr>
        <p:spPr>
          <a:xfrm rot="240000">
            <a:off x="7572133" y="-102770"/>
            <a:ext cx="3025140" cy="198046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4764" h="3119">
                <a:moveTo>
                  <a:pt x="4648" y="0"/>
                </a:moveTo>
                <a:lnTo>
                  <a:pt x="4657" y="29"/>
                </a:lnTo>
                <a:cubicBezTo>
                  <a:pt x="4727" y="252"/>
                  <a:pt x="4764" y="490"/>
                  <a:pt x="4764" y="737"/>
                </a:cubicBezTo>
                <a:cubicBezTo>
                  <a:pt x="4764" y="2052"/>
                  <a:pt x="3698" y="3119"/>
                  <a:pt x="2382" y="3119"/>
                </a:cubicBezTo>
                <a:cubicBezTo>
                  <a:pt x="1066" y="3119"/>
                  <a:pt x="0" y="2052"/>
                  <a:pt x="0" y="737"/>
                </a:cubicBezTo>
                <a:cubicBezTo>
                  <a:pt x="0" y="614"/>
                  <a:pt x="9" y="492"/>
                  <a:pt x="27" y="374"/>
                </a:cubicBezTo>
                <a:lnTo>
                  <a:pt x="36" y="322"/>
                </a:lnTo>
                <a:lnTo>
                  <a:pt x="4648" y="0"/>
                </a:lnTo>
                <a:close/>
              </a:path>
            </a:pathLst>
          </a:cu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accent1"/>
              </a:solidFill>
            </a:endParaRPr>
          </a:p>
        </p:txBody>
      </p:sp>
      <p:sp>
        <p:nvSpPr>
          <p:cNvPr id="23" name="椭圆 22"/>
          <p:cNvSpPr/>
          <p:nvPr userDrawn="1">
            <p:custDataLst>
              <p:tags r:id="rId3"/>
            </p:custDataLst>
          </p:nvPr>
        </p:nvSpPr>
        <p:spPr>
          <a:xfrm rot="17160000">
            <a:off x="8217535" y="4772025"/>
            <a:ext cx="1057910" cy="105791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24" name="椭圆 23"/>
          <p:cNvSpPr/>
          <p:nvPr userDrawn="1">
            <p:custDataLst>
              <p:tags r:id="rId4"/>
            </p:custDataLst>
          </p:nvPr>
        </p:nvSpPr>
        <p:spPr>
          <a:xfrm rot="17160000">
            <a:off x="11128375" y="3954780"/>
            <a:ext cx="528320" cy="52832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25" name="椭圆 24"/>
          <p:cNvSpPr/>
          <p:nvPr userDrawn="1">
            <p:custDataLst>
              <p:tags r:id="rId5"/>
            </p:custDataLst>
          </p:nvPr>
        </p:nvSpPr>
        <p:spPr>
          <a:xfrm rot="17160000">
            <a:off x="818515" y="5187315"/>
            <a:ext cx="449580" cy="44958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26" name="椭圆 25"/>
          <p:cNvSpPr/>
          <p:nvPr userDrawn="1">
            <p:custDataLst>
              <p:tags r:id="rId6"/>
            </p:custDataLst>
          </p:nvPr>
        </p:nvSpPr>
        <p:spPr>
          <a:xfrm rot="17160000">
            <a:off x="11100435" y="5725160"/>
            <a:ext cx="297180" cy="29718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2" name="标题 1"/>
          <p:cNvSpPr>
            <a:spLocks noGrp="1"/>
          </p:cNvSpPr>
          <p:nvPr>
            <p:ph type="ctrTitle" hasCustomPrompt="1"/>
            <p:custDataLst>
              <p:tags r:id="rId7"/>
            </p:custDataLst>
          </p:nvPr>
        </p:nvSpPr>
        <p:spPr>
          <a:xfrm>
            <a:off x="1096646" y="2779409"/>
            <a:ext cx="7406639" cy="1230298"/>
          </a:xfrm>
        </p:spPr>
        <p:txBody>
          <a:bodyPr lIns="90000" tIns="46800" rIns="90000" bIns="46800" anchor="t" anchorCtr="0">
            <a:normAutofit/>
          </a:bodyPr>
          <a:lstStyle>
            <a:lvl1pPr algn="ctr">
              <a:defRPr sz="7200" spc="600" baseline="0">
                <a:gradFill>
                  <a:gsLst>
                    <a:gs pos="13000">
                      <a:schemeClr val="accent1"/>
                    </a:gs>
                    <a:gs pos="30000">
                      <a:schemeClr val="accent2"/>
                    </a:gs>
                    <a:gs pos="100000">
                      <a:schemeClr val="accent3">
                        <a:lumMod val="60000"/>
                        <a:lumOff val="40000"/>
                      </a:schemeClr>
                    </a:gs>
                  </a:gsLst>
                  <a:lin ang="5400000" scaled="0"/>
                </a:gradFill>
                <a:ea typeface="汉仪旗黑-85S" panose="00020600040101010101" pitchFamily="18" charset="-122"/>
              </a:defRPr>
            </a:lvl1pPr>
          </a:lstStyle>
          <a:p>
            <a:r>
              <a:rPr lang="zh-CN" altLang="en-US" dirty="0"/>
              <a:t>编辑标题</a:t>
            </a:r>
          </a:p>
        </p:txBody>
      </p:sp>
      <p:sp>
        <p:nvSpPr>
          <p:cNvPr id="3" name="副标题 2"/>
          <p:cNvSpPr>
            <a:spLocks noGrp="1"/>
          </p:cNvSpPr>
          <p:nvPr>
            <p:ph type="subTitle" idx="1" hasCustomPrompt="1"/>
            <p:custDataLst>
              <p:tags r:id="rId8"/>
            </p:custDataLst>
          </p:nvPr>
        </p:nvSpPr>
        <p:spPr>
          <a:xfrm>
            <a:off x="1096646" y="4190133"/>
            <a:ext cx="7413625" cy="950984"/>
          </a:xfrm>
        </p:spPr>
        <p:txBody>
          <a:bodyPr lIns="90000" tIns="46800" rIns="90000" bIns="46800">
            <a:normAutofit/>
          </a:bodyPr>
          <a:lstStyle>
            <a:lvl1pPr marL="0" indent="0" algn="ctr" eaLnBrk="1" fontAlgn="auto" latinLnBrk="0" hangingPunct="1">
              <a:lnSpc>
                <a:spcPct val="100000"/>
              </a:lnSpc>
              <a:buNone/>
              <a:defRPr sz="2400" u="none" strike="noStrike" kern="1200" cap="none" spc="200" normalizeH="0" baseline="0">
                <a:gradFill>
                  <a:gsLst>
                    <a:gs pos="13000">
                      <a:schemeClr val="accent1"/>
                    </a:gs>
                    <a:gs pos="30000">
                      <a:schemeClr val="accent2"/>
                    </a:gs>
                    <a:gs pos="100000">
                      <a:schemeClr val="accent3">
                        <a:lumMod val="60000"/>
                        <a:lumOff val="40000"/>
                      </a:schemeClr>
                    </a:gs>
                  </a:gsLst>
                  <a:lin ang="5400000" scaled="0"/>
                </a:gra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9"/>
            </p:custDataLst>
          </p:nvPr>
        </p:nvSpPr>
        <p:spPr/>
        <p:txBody>
          <a:bodyPr/>
          <a:lstStyle/>
          <a:p>
            <a:fld id="{760FBDFE-C587-4B4C-A407-44438C67B59E}" type="datetimeFigureOut">
              <a:rPr lang="zh-CN" altLang="en-US" smtClean="0"/>
              <a:t>2022/11/23</a:t>
            </a:fld>
            <a:endParaRPr lang="zh-CN" altLang="en-US"/>
          </a:p>
        </p:txBody>
      </p:sp>
      <p:sp>
        <p:nvSpPr>
          <p:cNvPr id="17" name="页脚占位符 16"/>
          <p:cNvSpPr>
            <a:spLocks noGrp="1"/>
          </p:cNvSpPr>
          <p:nvPr>
            <p:ph type="ftr" sz="quarter" idx="11"/>
            <p:custDataLst>
              <p:tags r:id="rId10"/>
            </p:custDataLst>
          </p:nvPr>
        </p:nvSpPr>
        <p:spPr/>
        <p:txBody>
          <a:bodyPr/>
          <a:lstStyle/>
          <a:p>
            <a:endParaRPr lang="zh-CN" altLang="en-US" dirty="0"/>
          </a:p>
        </p:txBody>
      </p:sp>
      <p:sp>
        <p:nvSpPr>
          <p:cNvPr id="18" name="灯片编号占位符 17"/>
          <p:cNvSpPr>
            <a:spLocks noGrp="1"/>
          </p:cNvSpPr>
          <p:nvPr>
            <p:ph type="sldNum" sz="quarter" idx="12"/>
            <p:custDataLst>
              <p:tags r:id="rId11"/>
            </p:custDataLst>
          </p:nvPr>
        </p:nvSpPr>
        <p:spPr/>
        <p:txBody>
          <a:bodyPr/>
          <a:lstStyle/>
          <a:p>
            <a:fld id="{49AE70B2-8BF9-45C0-BB95-33D1B9D3A854}" type="slidenum">
              <a:rPr lang="zh-CN" altLang="en-US" smtClean="0"/>
              <a:t>‹#›</a:t>
            </a:fld>
            <a:endParaRPr lang="zh-CN" altLang="en-US" dirty="0"/>
          </a:p>
        </p:txBody>
      </p:sp>
      <p:cxnSp>
        <p:nvCxnSpPr>
          <p:cNvPr id="13" name="直接连接符 12"/>
          <p:cNvCxnSpPr/>
          <p:nvPr userDrawn="1">
            <p:custDataLst>
              <p:tags r:id="rId12"/>
            </p:custDataLst>
          </p:nvPr>
        </p:nvCxnSpPr>
        <p:spPr>
          <a:xfrm flipV="1">
            <a:off x="1023620" y="4013835"/>
            <a:ext cx="7413625" cy="24765"/>
          </a:xfrm>
          <a:prstGeom prst="line">
            <a:avLst/>
          </a:prstGeom>
          <a:ln>
            <a:solidFill>
              <a:schemeClr val="bg1">
                <a:alpha val="38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grpSp>
        <p:nvGrpSpPr>
          <p:cNvPr id="19" name="组合 18"/>
          <p:cNvGrpSpPr/>
          <p:nvPr userDrawn="1">
            <p:custDataLst>
              <p:tags r:id="rId1"/>
            </p:custDataLst>
          </p:nvPr>
        </p:nvGrpSpPr>
        <p:grpSpPr>
          <a:xfrm>
            <a:off x="217805" y="361950"/>
            <a:ext cx="11838962" cy="6428414"/>
            <a:chOff x="217805" y="361950"/>
            <a:chExt cx="11838962" cy="6428414"/>
          </a:xfrm>
        </p:grpSpPr>
        <p:grpSp>
          <p:nvGrpSpPr>
            <p:cNvPr id="20" name="组合 19"/>
            <p:cNvGrpSpPr/>
            <p:nvPr userDrawn="1">
              <p:custDataLst>
                <p:tags r:id="rId6"/>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28" name="椭圆 27"/>
              <p:cNvSpPr/>
              <p:nvPr userDrawn="1">
                <p:custDataLst>
                  <p:tags r:id="rId14"/>
                </p:custDataLst>
              </p:nvPr>
            </p:nvSpPr>
            <p:spPr>
              <a:xfrm rot="2280000">
                <a:off x="261620" y="1474470"/>
                <a:ext cx="334645" cy="3346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9" name="等腰三角形 28"/>
              <p:cNvSpPr/>
              <p:nvPr userDrawn="1">
                <p:custDataLst>
                  <p:tags r:id="rId15"/>
                </p:custDataLst>
              </p:nvPr>
            </p:nvSpPr>
            <p:spPr>
              <a:xfrm rot="6240000">
                <a:off x="1069975" y="361950"/>
                <a:ext cx="165100" cy="165100"/>
              </a:xfrm>
              <a:prstGeom prst="triangle">
                <a:avLst/>
              </a:prstGeom>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0" name="椭圆 29"/>
              <p:cNvSpPr/>
              <p:nvPr userDrawn="1">
                <p:custDataLst>
                  <p:tags r:id="rId16"/>
                </p:custDataLst>
              </p:nvPr>
            </p:nvSpPr>
            <p:spPr>
              <a:xfrm rot="2280000">
                <a:off x="712470" y="201612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1" name="椭圆 30"/>
              <p:cNvSpPr/>
              <p:nvPr userDrawn="1">
                <p:custDataLst>
                  <p:tags r:id="rId17"/>
                </p:custDataLst>
              </p:nvPr>
            </p:nvSpPr>
            <p:spPr>
              <a:xfrm rot="2280000">
                <a:off x="217805" y="732790"/>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2" name="椭圆 31"/>
              <p:cNvSpPr/>
              <p:nvPr userDrawn="1">
                <p:custDataLst>
                  <p:tags r:id="rId18"/>
                </p:custDataLst>
              </p:nvPr>
            </p:nvSpPr>
            <p:spPr>
              <a:xfrm rot="2280000">
                <a:off x="615950" y="110299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3" name="椭圆 32"/>
              <p:cNvSpPr/>
              <p:nvPr userDrawn="1">
                <p:custDataLst>
                  <p:tags r:id="rId19"/>
                </p:custDataLst>
              </p:nvPr>
            </p:nvSpPr>
            <p:spPr>
              <a:xfrm rot="2280000">
                <a:off x="636270" y="36766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grpSp>
          <p:nvGrpSpPr>
            <p:cNvPr id="21" name="组合 20"/>
            <p:cNvGrpSpPr/>
            <p:nvPr userDrawn="1">
              <p:custDataLst>
                <p:tags r:id="rId7"/>
              </p:custDataLst>
            </p:nvPr>
          </p:nvGrpSpPr>
          <p:grpSpPr>
            <a:xfrm>
              <a:off x="11039497" y="5020619"/>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22" name="椭圆 21"/>
              <p:cNvSpPr/>
              <p:nvPr userDrawn="1">
                <p:custDataLst>
                  <p:tags r:id="rId8"/>
                </p:custDataLst>
              </p:nvPr>
            </p:nvSpPr>
            <p:spPr>
              <a:xfrm rot="2280000">
                <a:off x="261620" y="1474470"/>
                <a:ext cx="334645" cy="3346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3" name="等腰三角形 22"/>
              <p:cNvSpPr/>
              <p:nvPr userDrawn="1">
                <p:custDataLst>
                  <p:tags r:id="rId9"/>
                </p:custDataLst>
              </p:nvPr>
            </p:nvSpPr>
            <p:spPr>
              <a:xfrm rot="6240000">
                <a:off x="1069975" y="361950"/>
                <a:ext cx="165100" cy="165100"/>
              </a:xfrm>
              <a:prstGeom prst="triangle">
                <a:avLst/>
              </a:prstGeom>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4" name="椭圆 23"/>
              <p:cNvSpPr/>
              <p:nvPr userDrawn="1">
                <p:custDataLst>
                  <p:tags r:id="rId10"/>
                </p:custDataLst>
              </p:nvPr>
            </p:nvSpPr>
            <p:spPr>
              <a:xfrm rot="2280000">
                <a:off x="712470" y="201612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5" name="椭圆 24"/>
              <p:cNvSpPr/>
              <p:nvPr userDrawn="1">
                <p:custDataLst>
                  <p:tags r:id="rId11"/>
                </p:custDataLst>
              </p:nvPr>
            </p:nvSpPr>
            <p:spPr>
              <a:xfrm rot="2280000">
                <a:off x="217805" y="732790"/>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6" name="椭圆 25"/>
              <p:cNvSpPr/>
              <p:nvPr userDrawn="1">
                <p:custDataLst>
                  <p:tags r:id="rId12"/>
                </p:custDataLst>
              </p:nvPr>
            </p:nvSpPr>
            <p:spPr>
              <a:xfrm rot="2280000">
                <a:off x="615950" y="110299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7" name="椭圆 26"/>
              <p:cNvSpPr/>
              <p:nvPr userDrawn="1">
                <p:custDataLst>
                  <p:tags r:id="rId13"/>
                </p:custDataLst>
              </p:nvPr>
            </p:nvSpPr>
            <p:spPr>
              <a:xfrm rot="2280000">
                <a:off x="636270" y="36766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gr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2022/11/23</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baseline="0">
                <a:solidFill>
                  <a:schemeClr val="tx1">
                    <a:lumMod val="85000"/>
                    <a:lumOff val="15000"/>
                  </a:schemeClr>
                </a:solidFill>
              </a:defRPr>
            </a:lvl1pPr>
            <a:lvl2pPr>
              <a:defRPr baseline="0">
                <a:solidFill>
                  <a:schemeClr val="tx1">
                    <a:lumMod val="85000"/>
                    <a:lumOff val="15000"/>
                  </a:schemeClr>
                </a:solidFill>
              </a:defRPr>
            </a:lvl2pPr>
            <a:lvl3pPr>
              <a:defRPr baseline="0">
                <a:solidFill>
                  <a:schemeClr val="tx1">
                    <a:lumMod val="85000"/>
                    <a:lumOff val="15000"/>
                  </a:schemeClr>
                </a:solidFill>
              </a:defRPr>
            </a:lvl3pPr>
            <a:lvl4pPr>
              <a:defRPr baseline="0">
                <a:solidFill>
                  <a:schemeClr val="tx1">
                    <a:lumMod val="85000"/>
                    <a:lumOff val="15000"/>
                  </a:schemeClr>
                </a:solidFill>
              </a:defRPr>
            </a:lvl4pPr>
            <a:lvl5pPr>
              <a:defRPr baseline="0">
                <a:solidFill>
                  <a:schemeClr val="tx1">
                    <a:lumMod val="85000"/>
                    <a:lumOff val="1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6" name="图片 5"/>
          <p:cNvPicPr>
            <a:picLocks noChangeAspect="1"/>
          </p:cNvPicPr>
          <p:nvPr userDrawn="1">
            <p:custDataLst>
              <p:tags r:id="rId1"/>
            </p:custDataLst>
          </p:nvPr>
        </p:nvPicPr>
        <p:blipFill>
          <a:blip r:embed="rId1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15" name="直接连接符 14"/>
          <p:cNvCxnSpPr/>
          <p:nvPr userDrawn="1">
            <p:custDataLst>
              <p:tags r:id="rId2"/>
            </p:custDataLst>
          </p:nvPr>
        </p:nvCxnSpPr>
        <p:spPr>
          <a:xfrm flipV="1">
            <a:off x="1023620" y="3900120"/>
            <a:ext cx="7413625" cy="24765"/>
          </a:xfrm>
          <a:prstGeom prst="line">
            <a:avLst/>
          </a:prstGeom>
          <a:ln>
            <a:solidFill>
              <a:schemeClr val="bg1">
                <a:alpha val="38000"/>
              </a:schemeClr>
            </a:solidFill>
          </a:ln>
        </p:spPr>
        <p:style>
          <a:lnRef idx="1">
            <a:schemeClr val="accent1"/>
          </a:lnRef>
          <a:fillRef idx="0">
            <a:schemeClr val="accent1"/>
          </a:fillRef>
          <a:effectRef idx="0">
            <a:schemeClr val="accent1"/>
          </a:effectRef>
          <a:fontRef idx="minor">
            <a:schemeClr val="tx1"/>
          </a:fontRef>
        </p:style>
      </p:cxnSp>
      <p:sp>
        <p:nvSpPr>
          <p:cNvPr id="8" name="椭圆 7"/>
          <p:cNvSpPr/>
          <p:nvPr userDrawn="1">
            <p:custDataLst>
              <p:tags r:id="rId3"/>
            </p:custDataLst>
          </p:nvPr>
        </p:nvSpPr>
        <p:spPr>
          <a:xfrm rot="17160000">
            <a:off x="8217535" y="4823410"/>
            <a:ext cx="1057910" cy="105791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椭圆 8"/>
          <p:cNvSpPr/>
          <p:nvPr userDrawn="1">
            <p:custDataLst>
              <p:tags r:id="rId4"/>
            </p:custDataLst>
          </p:nvPr>
        </p:nvSpPr>
        <p:spPr>
          <a:xfrm rot="17160000">
            <a:off x="11128375" y="4006165"/>
            <a:ext cx="528320" cy="52832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0" name="椭圆 9"/>
          <p:cNvSpPr/>
          <p:nvPr userDrawn="1">
            <p:custDataLst>
              <p:tags r:id="rId5"/>
            </p:custDataLst>
          </p:nvPr>
        </p:nvSpPr>
        <p:spPr>
          <a:xfrm rot="17160000">
            <a:off x="818515" y="5238700"/>
            <a:ext cx="449580" cy="44958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1" name="椭圆 10"/>
          <p:cNvSpPr/>
          <p:nvPr userDrawn="1">
            <p:custDataLst>
              <p:tags r:id="rId6"/>
            </p:custDataLst>
          </p:nvPr>
        </p:nvSpPr>
        <p:spPr>
          <a:xfrm rot="17160000">
            <a:off x="11100435" y="5776545"/>
            <a:ext cx="297180" cy="29718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2" name="任意多边形 1"/>
          <p:cNvSpPr/>
          <p:nvPr userDrawn="1">
            <p:custDataLst>
              <p:tags r:id="rId7"/>
            </p:custDataLst>
          </p:nvPr>
        </p:nvSpPr>
        <p:spPr>
          <a:xfrm rot="240000">
            <a:off x="7572133" y="-125500"/>
            <a:ext cx="3025140" cy="198046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4764" h="3119">
                <a:moveTo>
                  <a:pt x="4648" y="0"/>
                </a:moveTo>
                <a:lnTo>
                  <a:pt x="4657" y="29"/>
                </a:lnTo>
                <a:cubicBezTo>
                  <a:pt x="4727" y="252"/>
                  <a:pt x="4764" y="490"/>
                  <a:pt x="4764" y="737"/>
                </a:cubicBezTo>
                <a:cubicBezTo>
                  <a:pt x="4764" y="2052"/>
                  <a:pt x="3698" y="3119"/>
                  <a:pt x="2382" y="3119"/>
                </a:cubicBezTo>
                <a:cubicBezTo>
                  <a:pt x="1066" y="3119"/>
                  <a:pt x="0" y="2052"/>
                  <a:pt x="0" y="737"/>
                </a:cubicBezTo>
                <a:cubicBezTo>
                  <a:pt x="0" y="614"/>
                  <a:pt x="9" y="492"/>
                  <a:pt x="27" y="374"/>
                </a:cubicBezTo>
                <a:lnTo>
                  <a:pt x="36" y="322"/>
                </a:lnTo>
                <a:lnTo>
                  <a:pt x="4648" y="0"/>
                </a:lnTo>
                <a:close/>
              </a:path>
            </a:pathLst>
          </a:cu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 name="标题 1"/>
          <p:cNvSpPr>
            <a:spLocks noGrp="1"/>
          </p:cNvSpPr>
          <p:nvPr userDrawn="1">
            <p:ph type="title" hasCustomPrompt="1"/>
            <p:custDataLst>
              <p:tags r:id="rId8"/>
            </p:custDataLst>
          </p:nvPr>
        </p:nvSpPr>
        <p:spPr>
          <a:xfrm>
            <a:off x="1023620" y="2619938"/>
            <a:ext cx="7493820" cy="1256759"/>
          </a:xfrm>
        </p:spPr>
        <p:txBody>
          <a:bodyPr vert="horz" lIns="90170" tIns="46990" rIns="90170" bIns="46990" rtlCol="0" anchor="t" anchorCtr="0">
            <a:normAutofit/>
          </a:bodyPr>
          <a:lstStyle>
            <a:lvl1pPr marL="0" marR="0" algn="ctr" defTabSz="914400" rtl="0" eaLnBrk="1" fontAlgn="auto" latinLnBrk="0" hangingPunct="1">
              <a:lnSpc>
                <a:spcPct val="100000"/>
              </a:lnSpc>
              <a:buNone/>
              <a:defRPr kumimoji="0" lang="zh-CN" altLang="en-US" sz="7200" b="1" i="0" u="none" strike="noStrike" kern="1200" cap="none" spc="600" normalizeH="0" baseline="0" noProof="1" dirty="0">
                <a:gradFill>
                  <a:gsLst>
                    <a:gs pos="13000">
                      <a:schemeClr val="accent1"/>
                    </a:gs>
                    <a:gs pos="30000">
                      <a:schemeClr val="accent2"/>
                    </a:gs>
                    <a:gs pos="100000">
                      <a:schemeClr val="accent3">
                        <a:lumMod val="60000"/>
                        <a:lumOff val="40000"/>
                      </a:schemeClr>
                    </a:gs>
                  </a:gsLst>
                  <a:lin ang="5400000" scaled="0"/>
                </a:gra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p>
        </p:txBody>
      </p:sp>
      <p:sp>
        <p:nvSpPr>
          <p:cNvPr id="3" name="日期占位符 2"/>
          <p:cNvSpPr>
            <a:spLocks noGrp="1"/>
          </p:cNvSpPr>
          <p:nvPr userDrawn="1">
            <p:ph type="dt" sz="half" idx="10"/>
            <p:custDataLst>
              <p:tags r:id="rId9"/>
            </p:custDataLst>
          </p:nvPr>
        </p:nvSpPr>
        <p:spPr/>
        <p:txBody>
          <a:bodyPr/>
          <a:lstStyle/>
          <a:p>
            <a:fld id="{760FBDFE-C587-4B4C-A407-44438C67B59E}" type="datetimeFigureOut">
              <a:rPr lang="zh-CN" altLang="en-US" smtClean="0"/>
              <a:t>2022/11/23</a:t>
            </a:fld>
            <a:endParaRPr lang="zh-CN" altLang="en-US"/>
          </a:p>
        </p:txBody>
      </p:sp>
      <p:sp>
        <p:nvSpPr>
          <p:cNvPr id="4" name="页脚占位符 3"/>
          <p:cNvSpPr>
            <a:spLocks noGrp="1"/>
          </p:cNvSpPr>
          <p:nvPr userDrawn="1">
            <p:ph type="ftr" sz="quarter" idx="11"/>
            <p:custDataLst>
              <p:tags r:id="rId10"/>
            </p:custDataLst>
          </p:nvPr>
        </p:nvSpPr>
        <p:spPr/>
        <p:txBody>
          <a:bodyPr/>
          <a:lstStyle/>
          <a:p>
            <a:endParaRPr lang="zh-CN" altLang="en-US"/>
          </a:p>
        </p:txBody>
      </p:sp>
      <p:sp>
        <p:nvSpPr>
          <p:cNvPr id="5" name="灯片编号占位符 4"/>
          <p:cNvSpPr>
            <a:spLocks noGrp="1"/>
          </p:cNvSpPr>
          <p:nvPr userDrawn="1">
            <p:ph type="sldNum" sz="quarter" idx="12"/>
            <p:custDataLst>
              <p:tags r:id="rId11"/>
            </p:custDataLst>
          </p:nvPr>
        </p:nvSpPr>
        <p:spPr/>
        <p:txBody>
          <a:bodyPr/>
          <a:lstStyle/>
          <a:p>
            <a:fld id="{49AE70B2-8BF9-45C0-BB95-33D1B9D3A854}" type="slidenum">
              <a:rPr lang="zh-CN" altLang="en-US" smtClean="0"/>
              <a:t>‹#›</a:t>
            </a:fld>
            <a:endParaRPr lang="zh-CN" altLang="en-US"/>
          </a:p>
        </p:txBody>
      </p:sp>
      <p:sp>
        <p:nvSpPr>
          <p:cNvPr id="17" name="文本占位符 16"/>
          <p:cNvSpPr>
            <a:spLocks noGrp="1"/>
          </p:cNvSpPr>
          <p:nvPr>
            <p:ph type="body" sz="quarter" idx="13"/>
            <p:custDataLst>
              <p:tags r:id="rId12"/>
            </p:custDataLst>
          </p:nvPr>
        </p:nvSpPr>
        <p:spPr>
          <a:xfrm>
            <a:off x="1023606" y="3992447"/>
            <a:ext cx="7493760" cy="652463"/>
          </a:xfrm>
        </p:spPr>
        <p:txBody>
          <a:bodyPr>
            <a:normAutofit/>
          </a:bodyPr>
          <a:lstStyle>
            <a:lvl1pPr marL="0" indent="0" algn="ctr">
              <a:buNone/>
              <a:defRPr sz="2400">
                <a:gradFill>
                  <a:gsLst>
                    <a:gs pos="13000">
                      <a:schemeClr val="accent1"/>
                    </a:gs>
                    <a:gs pos="30000">
                      <a:schemeClr val="accent2"/>
                    </a:gs>
                    <a:gs pos="100000">
                      <a:schemeClr val="accent3">
                        <a:lumMod val="60000"/>
                        <a:lumOff val="40000"/>
                      </a:schemeClr>
                    </a:gs>
                  </a:gsLst>
                  <a:lin ang="5400000" scaled="0"/>
                </a:gradFill>
              </a:defRPr>
            </a:lvl1pPr>
          </a:lstStyle>
          <a:p>
            <a:pPr lvl="0"/>
            <a:r>
              <a:rPr lang="zh-CN" altLang="en-US" dirty="0"/>
              <a:t>单击此处编辑母版文本样式</a:t>
            </a:r>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tx2"/>
        </a:solidFill>
        <a:effectLst/>
      </p:bgPr>
    </p:bg>
    <p:spTree>
      <p:nvGrpSpPr>
        <p:cNvPr id="1" name=""/>
        <p:cNvGrpSpPr/>
        <p:nvPr/>
      </p:nvGrpSpPr>
      <p:grpSpPr>
        <a:xfrm>
          <a:off x="0" y="0"/>
          <a:ext cx="0" cy="0"/>
          <a:chOff x="0" y="0"/>
          <a:chExt cx="0" cy="0"/>
        </a:xfrm>
      </p:grpSpPr>
      <p:grpSp>
        <p:nvGrpSpPr>
          <p:cNvPr id="8" name="组合 7"/>
          <p:cNvGrpSpPr/>
          <p:nvPr userDrawn="1">
            <p:custDataLst>
              <p:tags r:id="rId1"/>
            </p:custDataLst>
          </p:nvPr>
        </p:nvGrpSpPr>
        <p:grpSpPr>
          <a:xfrm>
            <a:off x="11239500" y="5594350"/>
            <a:ext cx="768985" cy="1090295"/>
            <a:chOff x="11239500" y="5594350"/>
            <a:chExt cx="768985" cy="1090295"/>
          </a:xfrm>
        </p:grpSpPr>
        <p:sp>
          <p:nvSpPr>
            <p:cNvPr id="9" name="椭圆 8"/>
            <p:cNvSpPr/>
            <p:nvPr userDrawn="1">
              <p:custDataLst>
                <p:tags r:id="rId6"/>
              </p:custDataLst>
            </p:nvPr>
          </p:nvSpPr>
          <p:spPr>
            <a:xfrm>
              <a:off x="11581130" y="6350000"/>
              <a:ext cx="334645" cy="334645"/>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userDrawn="1">
              <p:custDataLst>
                <p:tags r:id="rId7"/>
              </p:custDataLst>
            </p:nvPr>
          </p:nvSpPr>
          <p:spPr>
            <a:xfrm rot="3180000">
              <a:off x="11843385" y="5765800"/>
              <a:ext cx="165100" cy="165100"/>
            </a:xfrm>
            <a:prstGeom prst="triangle">
              <a:avLst/>
            </a:prstGeom>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p:cNvSpPr/>
            <p:nvPr userDrawn="1">
              <p:custDataLst>
                <p:tags r:id="rId8"/>
              </p:custDataLst>
            </p:nvPr>
          </p:nvSpPr>
          <p:spPr>
            <a:xfrm rot="2280000">
              <a:off x="11239500" y="637349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userDrawn="1">
              <p:custDataLst>
                <p:tags r:id="rId9"/>
              </p:custDataLst>
            </p:nvPr>
          </p:nvSpPr>
          <p:spPr>
            <a:xfrm rot="2280000">
              <a:off x="11442700" y="5594350"/>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custDataLst>
              <p:tags r:id="rId2"/>
            </p:custDataLst>
          </p:nvPr>
        </p:nvSpPr>
        <p:spPr/>
        <p:txBody>
          <a:bodyPr/>
          <a:lstStyle>
            <a:lvl1pPr>
              <a:defRPr baseline="0">
                <a:solidFill>
                  <a:schemeClr val="bg1"/>
                </a:solidFill>
                <a:latin typeface="Arial" panose="020B0604020202020204" pitchFamily="34" charset="0"/>
                <a:ea typeface="Microsoft YaHei"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3"/>
            </p:custDataLst>
          </p:nvPr>
        </p:nvSpPr>
        <p:spPr/>
        <p:txBody>
          <a:bodyPr/>
          <a:lstStyle>
            <a:lvl1pPr>
              <a:defRPr baseline="0">
                <a:latin typeface="Microsoft YaHei" panose="020B0503020204020204" charset="-122"/>
              </a:defRPr>
            </a:lvl1pPr>
          </a:lstStyle>
          <a:p>
            <a:fld id="{760FBDFE-C587-4B4C-A407-44438C67B59E}" type="datetimeFigureOut">
              <a:rPr lang="zh-CN" altLang="en-US" smtClean="0"/>
              <a:t>2022/11/23</a:t>
            </a:fld>
            <a:endParaRPr lang="zh-CN" altLang="en-US"/>
          </a:p>
        </p:txBody>
      </p:sp>
      <p:sp>
        <p:nvSpPr>
          <p:cNvPr id="4" name="页脚占位符 3"/>
          <p:cNvSpPr>
            <a:spLocks noGrp="1"/>
          </p:cNvSpPr>
          <p:nvPr>
            <p:ph type="ftr" sz="quarter" idx="11"/>
            <p:custDataLst>
              <p:tags r:id="rId4"/>
            </p:custDataLst>
          </p:nvPr>
        </p:nvSpPr>
        <p:spPr/>
        <p:txBody>
          <a:bodyPr/>
          <a:lstStyle>
            <a:lvl1pPr>
              <a:defRPr baseline="0">
                <a:latin typeface="Microsoft YaHei" panose="020B0503020204020204" charset="-122"/>
              </a:defRPr>
            </a:lvl1pPr>
          </a:lstStyle>
          <a:p>
            <a:endParaRPr lang="zh-CN" altLang="en-US" dirty="0"/>
          </a:p>
        </p:txBody>
      </p:sp>
      <p:sp>
        <p:nvSpPr>
          <p:cNvPr id="5" name="灯片编号占位符 4"/>
          <p:cNvSpPr>
            <a:spLocks noGrp="1"/>
          </p:cNvSpPr>
          <p:nvPr>
            <p:ph type="sldNum" sz="quarter" idx="12"/>
            <p:custDataLst>
              <p:tags r:id="rId5"/>
            </p:custDataLst>
          </p:nvPr>
        </p:nvSpPr>
        <p:spPr/>
        <p:txBody>
          <a:bodyPr/>
          <a:lstStyle>
            <a:lvl1pPr>
              <a:defRPr baseline="0">
                <a:latin typeface="Microsoft YaHei" panose="020B0503020204020204" charset="-122"/>
              </a:defRPr>
            </a:lvl1pPr>
          </a:lstStyle>
          <a:p>
            <a:fld id="{49AE70B2-8BF9-45C0-BB95-33D1B9D3A854}" type="slidenum">
              <a:rPr lang="zh-CN" altLang="en-US" smtClean="0"/>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blipFill dpi="0" rotWithShape="1">
          <a:blip r:embed="rId20">
            <a:lum/>
          </a:blip>
          <a:srcRect/>
          <a:stretch>
            <a:fillRect l="-2000" r="-2000"/>
          </a:stretch>
        </a:blipFill>
        <a:effectLst/>
      </p:bgPr>
    </p:bg>
    <p:spTree>
      <p:nvGrpSpPr>
        <p:cNvPr id="1" name=""/>
        <p:cNvGrpSpPr/>
        <p:nvPr/>
      </p:nvGrpSpPr>
      <p:grpSpPr>
        <a:xfrm>
          <a:off x="0" y="0"/>
          <a:ext cx="0" cy="0"/>
          <a:chOff x="0" y="0"/>
          <a:chExt cx="0" cy="0"/>
        </a:xfrm>
      </p:grpSpPr>
      <p:sp>
        <p:nvSpPr>
          <p:cNvPr id="6" name="矩形 5"/>
          <p:cNvSpPr/>
          <p:nvPr userDrawn="1">
            <p:custDataLst>
              <p:tags r:id="rId1"/>
            </p:custDataLst>
          </p:nvPr>
        </p:nvSpPr>
        <p:spPr>
          <a:xfrm>
            <a:off x="301801" y="304800"/>
            <a:ext cx="11585223" cy="62484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userDrawn="1">
            <p:custDataLst>
              <p:tags r:id="rId2"/>
            </p:custDataLst>
          </p:nvPr>
        </p:nvGrpSpPr>
        <p:grpSpPr>
          <a:xfrm>
            <a:off x="10829827" y="5335738"/>
            <a:ext cx="768985" cy="1090295"/>
            <a:chOff x="11239500" y="5594350"/>
            <a:chExt cx="768985" cy="1090295"/>
          </a:xfrm>
        </p:grpSpPr>
        <p:sp>
          <p:nvSpPr>
            <p:cNvPr id="14" name="椭圆 13"/>
            <p:cNvSpPr/>
            <p:nvPr userDrawn="1">
              <p:custDataLst>
                <p:tags r:id="rId15"/>
              </p:custDataLst>
            </p:nvPr>
          </p:nvSpPr>
          <p:spPr>
            <a:xfrm>
              <a:off x="11581130" y="6350000"/>
              <a:ext cx="334645" cy="334645"/>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等腰三角形 14"/>
            <p:cNvSpPr/>
            <p:nvPr userDrawn="1">
              <p:custDataLst>
                <p:tags r:id="rId16"/>
              </p:custDataLst>
            </p:nvPr>
          </p:nvSpPr>
          <p:spPr>
            <a:xfrm rot="3180000">
              <a:off x="11843385" y="5765800"/>
              <a:ext cx="165100" cy="165100"/>
            </a:xfrm>
            <a:prstGeom prst="triangle">
              <a:avLst/>
            </a:prstGeom>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userDrawn="1">
              <p:custDataLst>
                <p:tags r:id="rId17"/>
              </p:custDataLst>
            </p:nvPr>
          </p:nvSpPr>
          <p:spPr>
            <a:xfrm rot="2280000">
              <a:off x="11239500" y="637349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custDataLst>
                <p:tags r:id="rId18"/>
              </p:custDataLst>
            </p:nvPr>
          </p:nvSpPr>
          <p:spPr>
            <a:xfrm rot="2280000">
              <a:off x="11442700" y="5594350"/>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userDrawn="1">
            <p:custDataLst>
              <p:tags r:id="rId3"/>
            </p:custDataLst>
          </p:nvPr>
        </p:nvGrpSpPr>
        <p:grpSpPr>
          <a:xfrm>
            <a:off x="14872" y="191367"/>
            <a:ext cx="1017270" cy="1769745"/>
            <a:chOff x="217805" y="361950"/>
            <a:chExt cx="1017270" cy="1769745"/>
          </a:xfrm>
        </p:grpSpPr>
        <p:sp>
          <p:nvSpPr>
            <p:cNvPr id="19" name="椭圆 18"/>
            <p:cNvSpPr/>
            <p:nvPr userDrawn="1">
              <p:custDataLst>
                <p:tags r:id="rId9"/>
              </p:custDataLst>
            </p:nvPr>
          </p:nvSpPr>
          <p:spPr>
            <a:xfrm rot="2280000">
              <a:off x="261620" y="1474470"/>
              <a:ext cx="334645" cy="334645"/>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0" name="等腰三角形 19"/>
            <p:cNvSpPr/>
            <p:nvPr userDrawn="1">
              <p:custDataLst>
                <p:tags r:id="rId10"/>
              </p:custDataLst>
            </p:nvPr>
          </p:nvSpPr>
          <p:spPr>
            <a:xfrm rot="6240000">
              <a:off x="1069975" y="361950"/>
              <a:ext cx="165100" cy="165100"/>
            </a:xfrm>
            <a:prstGeom prst="triangle">
              <a:avLst/>
            </a:prstGeom>
            <a:no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1" name="椭圆 20"/>
            <p:cNvSpPr/>
            <p:nvPr userDrawn="1">
              <p:custDataLst>
                <p:tags r:id="rId11"/>
              </p:custDataLst>
            </p:nvPr>
          </p:nvSpPr>
          <p:spPr>
            <a:xfrm rot="2280000">
              <a:off x="712470" y="201612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2" name="椭圆 21"/>
            <p:cNvSpPr/>
            <p:nvPr userDrawn="1">
              <p:custDataLst>
                <p:tags r:id="rId12"/>
              </p:custDataLst>
            </p:nvPr>
          </p:nvSpPr>
          <p:spPr>
            <a:xfrm rot="2280000">
              <a:off x="217805" y="732790"/>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3" name="椭圆 22"/>
            <p:cNvSpPr/>
            <p:nvPr userDrawn="1">
              <p:custDataLst>
                <p:tags r:id="rId13"/>
              </p:custDataLst>
            </p:nvPr>
          </p:nvSpPr>
          <p:spPr>
            <a:xfrm rot="2280000">
              <a:off x="615950" y="110299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4" name="椭圆 23"/>
            <p:cNvSpPr/>
            <p:nvPr userDrawn="1">
              <p:custDataLst>
                <p:tags r:id="rId14"/>
              </p:custDataLst>
            </p:nvPr>
          </p:nvSpPr>
          <p:spPr>
            <a:xfrm rot="2280000">
              <a:off x="636270" y="36766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sp>
        <p:nvSpPr>
          <p:cNvPr id="2" name="标题 1"/>
          <p:cNvSpPr>
            <a:spLocks noGrp="1"/>
          </p:cNvSpPr>
          <p:nvPr userDrawn="1">
            <p:ph type="title" hasCustomPrompt="1"/>
            <p:custDataLst>
              <p:tags r:id="rId4"/>
            </p:custDataLst>
          </p:nvPr>
        </p:nvSpPr>
        <p:spPr>
          <a:xfrm>
            <a:off x="1281600" y="1249200"/>
            <a:ext cx="9626400" cy="723600"/>
          </a:xfrm>
        </p:spPr>
        <p:txBody>
          <a:bodyPr anchor="ctr"/>
          <a:lstStyle>
            <a:lvl1pPr>
              <a:defRPr sz="3200" baseline="0">
                <a:solidFill>
                  <a:schemeClr val="bg1"/>
                </a:solidFill>
                <a:latin typeface="Arial" panose="020B0604020202020204" pitchFamily="34" charset="0"/>
                <a:ea typeface="Microsoft YaHei" panose="020B0503020204020204" charset="-122"/>
              </a:defRPr>
            </a:lvl1pPr>
          </a:lstStyle>
          <a:p>
            <a:r>
              <a:rPr lang="zh-CN" altLang="en-US" dirty="0"/>
              <a:t>单击此处编辑标题</a:t>
            </a:r>
          </a:p>
        </p:txBody>
      </p:sp>
      <p:sp>
        <p:nvSpPr>
          <p:cNvPr id="7" name="内容占位符 6"/>
          <p:cNvSpPr>
            <a:spLocks noGrp="1"/>
          </p:cNvSpPr>
          <p:nvPr userDrawn="1">
            <p:ph sz="quarter" idx="13"/>
            <p:custDataLst>
              <p:tags r:id="rId5"/>
            </p:custDataLst>
          </p:nvPr>
        </p:nvSpPr>
        <p:spPr>
          <a:xfrm>
            <a:off x="1281113" y="2163600"/>
            <a:ext cx="9626600" cy="3445200"/>
          </a:xfrm>
        </p:spPr>
        <p:txBody>
          <a:bodyPr/>
          <a:lstStyle>
            <a:lvl1pPr>
              <a:defRPr baseline="0">
                <a:solidFill>
                  <a:schemeClr val="bg1"/>
                </a:solidFill>
                <a:latin typeface="Arial" panose="020B0604020202020204" pitchFamily="34" charset="0"/>
                <a:ea typeface="Microsoft YaHei" panose="020B0503020204020204" charset="-122"/>
              </a:defRPr>
            </a:lvl1pPr>
            <a:lvl2pPr>
              <a:defRPr baseline="0">
                <a:solidFill>
                  <a:schemeClr val="bg1"/>
                </a:solidFill>
                <a:latin typeface="Arial" panose="020B0604020202020204" pitchFamily="34" charset="0"/>
                <a:ea typeface="Microsoft YaHei" panose="020B0503020204020204" charset="-122"/>
              </a:defRPr>
            </a:lvl2pPr>
            <a:lvl3pPr>
              <a:defRPr baseline="0">
                <a:solidFill>
                  <a:schemeClr val="bg1"/>
                </a:solidFill>
                <a:latin typeface="Arial" panose="020B0604020202020204" pitchFamily="34" charset="0"/>
                <a:ea typeface="Microsoft YaHei" panose="020B0503020204020204" charset="-122"/>
              </a:defRPr>
            </a:lvl3pPr>
            <a:lvl4pPr>
              <a:defRPr baseline="0">
                <a:solidFill>
                  <a:schemeClr val="bg1"/>
                </a:solidFill>
                <a:latin typeface="Arial" panose="020B0604020202020204" pitchFamily="34" charset="0"/>
                <a:ea typeface="Microsoft YaHei" panose="020B0503020204020204" charset="-122"/>
              </a:defRPr>
            </a:lvl4pPr>
            <a:lvl5pPr>
              <a:defRPr baseline="0">
                <a:solidFill>
                  <a:schemeClr val="bg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sym typeface="+mn-ea"/>
              </a:rPr>
              <a:t>第</a:t>
            </a:r>
            <a:r>
              <a:rPr lang="zh-CN" altLang="en-US" dirty="0"/>
              <a:t>二级</a:t>
            </a:r>
          </a:p>
          <a:p>
            <a:pPr lvl="2"/>
            <a:r>
              <a:rPr lang="zh-CN" altLang="en-US" dirty="0">
                <a:sym typeface="+mn-ea"/>
              </a:rPr>
              <a:t>第</a:t>
            </a:r>
            <a:r>
              <a:rPr lang="zh-CN" altLang="en-US" dirty="0"/>
              <a:t>三级</a:t>
            </a:r>
          </a:p>
          <a:p>
            <a:pPr lvl="3"/>
            <a:r>
              <a:rPr lang="zh-CN" altLang="en-US" dirty="0">
                <a:sym typeface="+mn-ea"/>
              </a:rPr>
              <a:t>第</a:t>
            </a:r>
            <a:r>
              <a:rPr lang="zh-CN" altLang="en-US" dirty="0"/>
              <a:t>四级</a:t>
            </a:r>
          </a:p>
          <a:p>
            <a:pPr lvl="4"/>
            <a:r>
              <a:rPr lang="zh-CN" altLang="en-US" dirty="0">
                <a:sym typeface="+mn-ea"/>
              </a:rPr>
              <a:t>第</a:t>
            </a:r>
            <a:r>
              <a:rPr lang="zh-CN" altLang="en-US" dirty="0"/>
              <a:t>五级</a:t>
            </a:r>
          </a:p>
        </p:txBody>
      </p:sp>
      <p:sp>
        <p:nvSpPr>
          <p:cNvPr id="3" name="日期占位符 2"/>
          <p:cNvSpPr>
            <a:spLocks noGrp="1"/>
          </p:cNvSpPr>
          <p:nvPr userDrawn="1">
            <p:ph type="dt" sz="half" idx="10"/>
            <p:custDataLst>
              <p:tags r:id="rId6"/>
            </p:custDataLst>
          </p:nvPr>
        </p:nvSpPr>
        <p:spPr/>
        <p:txBody>
          <a:bodyPr/>
          <a:lstStyle>
            <a:lvl1pPr>
              <a:defRPr baseline="0">
                <a:latin typeface="Microsoft YaHei" panose="020B0503020204020204" charset="-122"/>
              </a:defRPr>
            </a:lvl1pPr>
          </a:lstStyle>
          <a:p>
            <a:fld id="{760FBDFE-C587-4B4C-A407-44438C67B59E}" type="datetimeFigureOut">
              <a:rPr lang="zh-CN" altLang="en-US" smtClean="0"/>
              <a:t>2022/11/23</a:t>
            </a:fld>
            <a:endParaRPr lang="zh-CN" altLang="en-US"/>
          </a:p>
        </p:txBody>
      </p:sp>
      <p:sp>
        <p:nvSpPr>
          <p:cNvPr id="4" name="页脚占位符 3"/>
          <p:cNvSpPr>
            <a:spLocks noGrp="1"/>
          </p:cNvSpPr>
          <p:nvPr userDrawn="1">
            <p:ph type="ftr" sz="quarter" idx="11"/>
            <p:custDataLst>
              <p:tags r:id="rId7"/>
            </p:custDataLst>
          </p:nvPr>
        </p:nvSpPr>
        <p:spPr/>
        <p:txBody>
          <a:bodyPr/>
          <a:lstStyle>
            <a:lvl1pPr>
              <a:defRPr baseline="0">
                <a:latin typeface="Microsoft YaHei" panose="020B0503020204020204" charset="-122"/>
              </a:defRPr>
            </a:lvl1pPr>
          </a:lstStyle>
          <a:p>
            <a:endParaRPr lang="zh-CN" altLang="en-US" dirty="0"/>
          </a:p>
        </p:txBody>
      </p:sp>
      <p:sp>
        <p:nvSpPr>
          <p:cNvPr id="5" name="灯片编号占位符 4"/>
          <p:cNvSpPr>
            <a:spLocks noGrp="1"/>
          </p:cNvSpPr>
          <p:nvPr userDrawn="1">
            <p:ph type="sldNum" sz="quarter" idx="12"/>
            <p:custDataLst>
              <p:tags r:id="rId8"/>
            </p:custDataLst>
          </p:nvPr>
        </p:nvSpPr>
        <p:spPr/>
        <p:txBody>
          <a:bodyPr/>
          <a:lstStyle>
            <a:lvl1pPr>
              <a:defRPr baseline="0">
                <a:latin typeface="Microsoft YaHei" panose="020B0503020204020204" charset="-122"/>
              </a:defRPr>
            </a:lvl1pPr>
          </a:lstStyle>
          <a:p>
            <a:fld id="{49AE70B2-8BF9-45C0-BB95-33D1B9D3A854}" type="slidenum">
              <a:rPr lang="zh-CN" altLang="en-US" smtClean="0"/>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blipFill rotWithShape="1">
          <a:blip r:embed="rId16"/>
          <a:stretch>
            <a:fillRect/>
          </a:stretch>
        </a:blip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r>
              <a:rPr lang="en-US" altLang="zh-CN" baseline="0" dirty="0">
                <a:latin typeface="Microsoft YaHei" panose="020B0503020204020204" charset="-122"/>
                <a:sym typeface="+mn-ea"/>
              </a:rPr>
              <a:t>·</a:t>
            </a:r>
          </a:p>
        </p:txBody>
      </p:sp>
      <p:grpSp>
        <p:nvGrpSpPr>
          <p:cNvPr id="19" name="组合 18"/>
          <p:cNvGrpSpPr/>
          <p:nvPr userDrawn="1">
            <p:custDataLst>
              <p:tags r:id="rId2"/>
            </p:custDataLst>
          </p:nvPr>
        </p:nvGrpSpPr>
        <p:grpSpPr>
          <a:xfrm>
            <a:off x="14872" y="191367"/>
            <a:ext cx="1017270" cy="1769745"/>
            <a:chOff x="217805" y="361950"/>
            <a:chExt cx="1017270" cy="1769745"/>
          </a:xfrm>
        </p:grpSpPr>
        <p:sp>
          <p:nvSpPr>
            <p:cNvPr id="20" name="椭圆 19"/>
            <p:cNvSpPr/>
            <p:nvPr userDrawn="1">
              <p:custDataLst>
                <p:tags r:id="rId9"/>
              </p:custDataLst>
            </p:nvPr>
          </p:nvSpPr>
          <p:spPr>
            <a:xfrm rot="2280000">
              <a:off x="261620" y="1474470"/>
              <a:ext cx="334645" cy="334645"/>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1" name="等腰三角形 20"/>
            <p:cNvSpPr/>
            <p:nvPr userDrawn="1">
              <p:custDataLst>
                <p:tags r:id="rId10"/>
              </p:custDataLst>
            </p:nvPr>
          </p:nvSpPr>
          <p:spPr>
            <a:xfrm rot="6240000">
              <a:off x="1069975" y="361950"/>
              <a:ext cx="165100" cy="165100"/>
            </a:xfrm>
            <a:prstGeom prst="triangle">
              <a:avLst/>
            </a:prstGeom>
            <a:no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2" name="椭圆 21"/>
            <p:cNvSpPr/>
            <p:nvPr userDrawn="1">
              <p:custDataLst>
                <p:tags r:id="rId11"/>
              </p:custDataLst>
            </p:nvPr>
          </p:nvSpPr>
          <p:spPr>
            <a:xfrm rot="2280000">
              <a:off x="712470" y="201612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3" name="椭圆 22"/>
            <p:cNvSpPr/>
            <p:nvPr userDrawn="1">
              <p:custDataLst>
                <p:tags r:id="rId12"/>
              </p:custDataLst>
            </p:nvPr>
          </p:nvSpPr>
          <p:spPr>
            <a:xfrm rot="2280000">
              <a:off x="217805" y="732790"/>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4" name="椭圆 23"/>
            <p:cNvSpPr/>
            <p:nvPr userDrawn="1">
              <p:custDataLst>
                <p:tags r:id="rId13"/>
              </p:custDataLst>
            </p:nvPr>
          </p:nvSpPr>
          <p:spPr>
            <a:xfrm rot="2280000">
              <a:off x="615950" y="110299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5" name="椭圆 24"/>
            <p:cNvSpPr/>
            <p:nvPr userDrawn="1">
              <p:custDataLst>
                <p:tags r:id="rId14"/>
              </p:custDataLst>
            </p:nvPr>
          </p:nvSpPr>
          <p:spPr>
            <a:xfrm rot="2280000">
              <a:off x="636270" y="36766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sp>
        <p:nvSpPr>
          <p:cNvPr id="2" name="标题 1"/>
          <p:cNvSpPr>
            <a:spLocks noGrp="1"/>
          </p:cNvSpPr>
          <p:nvPr>
            <p:ph type="title" hasCustomPrompt="1"/>
            <p:custDataLst>
              <p:tags r:id="rId3"/>
            </p:custDataLst>
          </p:nvPr>
        </p:nvSpPr>
        <p:spPr>
          <a:xfrm>
            <a:off x="583200" y="770400"/>
            <a:ext cx="3960000" cy="882000"/>
          </a:xfrm>
        </p:spPr>
        <p:txBody>
          <a:bodyPr anchor="ctr"/>
          <a:lstStyle>
            <a:lvl1pPr>
              <a:defRPr sz="3600" baseline="0">
                <a:solidFill>
                  <a:schemeClr val="bg1"/>
                </a:solidFill>
                <a:latin typeface="Arial" panose="020B0604020202020204" pitchFamily="34" charset="0"/>
                <a:ea typeface="Microsoft YaHei" panose="020B0503020204020204" charset="-122"/>
              </a:defRPr>
            </a:lvl1pPr>
          </a:lstStyle>
          <a:p>
            <a:r>
              <a:rPr lang="zh-CN" altLang="en-US" dirty="0"/>
              <a:t>单击编辑标题</a:t>
            </a:r>
          </a:p>
        </p:txBody>
      </p:sp>
      <p:sp>
        <p:nvSpPr>
          <p:cNvPr id="3" name="日期占位符 2"/>
          <p:cNvSpPr>
            <a:spLocks noGrp="1"/>
          </p:cNvSpPr>
          <p:nvPr>
            <p:ph type="dt" sz="half" idx="10"/>
            <p:custDataLst>
              <p:tags r:id="rId4"/>
            </p:custDataLst>
          </p:nvPr>
        </p:nvSpPr>
        <p:spPr/>
        <p:txBody>
          <a:bodyPr/>
          <a:lstStyle>
            <a:lvl1pPr>
              <a:defRPr baseline="0">
                <a:latin typeface="Microsoft YaHei" panose="020B0503020204020204" charset="-122"/>
              </a:defRPr>
            </a:lvl1pPr>
          </a:lstStyle>
          <a:p>
            <a:fld id="{760FBDFE-C587-4B4C-A407-44438C67B59E}" type="datetimeFigureOut">
              <a:rPr lang="zh-CN" altLang="en-US" smtClean="0"/>
              <a:t>2022/11/23</a:t>
            </a:fld>
            <a:endParaRPr lang="zh-CN" altLang="en-US"/>
          </a:p>
        </p:txBody>
      </p:sp>
      <p:sp>
        <p:nvSpPr>
          <p:cNvPr id="4" name="页脚占位符 3"/>
          <p:cNvSpPr>
            <a:spLocks noGrp="1"/>
          </p:cNvSpPr>
          <p:nvPr>
            <p:ph type="ftr" sz="quarter" idx="11"/>
            <p:custDataLst>
              <p:tags r:id="rId5"/>
            </p:custDataLst>
          </p:nvPr>
        </p:nvSpPr>
        <p:spPr/>
        <p:txBody>
          <a:bodyPr/>
          <a:lstStyle>
            <a:lvl1pPr>
              <a:defRPr baseline="0">
                <a:latin typeface="Microsoft YaHei" panose="020B050302020402020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baseline="0">
                <a:latin typeface="Microsoft YaHei" panose="020B0503020204020204" charset="-122"/>
              </a:defRPr>
            </a:lvl1p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7"/>
            </p:custDataLst>
          </p:nvPr>
        </p:nvSpPr>
        <p:spPr>
          <a:xfrm>
            <a:off x="586800" y="1764000"/>
            <a:ext cx="3956400" cy="4093200"/>
          </a:xfrm>
        </p:spPr>
        <p:txBody>
          <a:bodyPr/>
          <a:lstStyle>
            <a:lvl1pPr>
              <a:defRPr baseline="0">
                <a:solidFill>
                  <a:schemeClr val="bg1"/>
                </a:solidFill>
                <a:latin typeface="Arial" panose="020B0604020202020204" pitchFamily="34" charset="0"/>
                <a:ea typeface="Microsoft YaHei" panose="020B0503020204020204" charset="-122"/>
              </a:defRPr>
            </a:lvl1pPr>
            <a:lvl2pPr>
              <a:defRPr baseline="0">
                <a:solidFill>
                  <a:schemeClr val="bg1"/>
                </a:solidFill>
                <a:latin typeface="Arial" panose="020B0604020202020204" pitchFamily="34" charset="0"/>
                <a:ea typeface="Microsoft YaHei" panose="020B0503020204020204" charset="-122"/>
              </a:defRPr>
            </a:lvl2pPr>
            <a:lvl3pPr>
              <a:defRPr baseline="0">
                <a:solidFill>
                  <a:schemeClr val="bg1"/>
                </a:solidFill>
                <a:latin typeface="Arial" panose="020B0604020202020204" pitchFamily="34" charset="0"/>
                <a:ea typeface="Microsoft YaHei" panose="020B0503020204020204" charset="-122"/>
              </a:defRPr>
            </a:lvl3pPr>
            <a:lvl4pPr>
              <a:defRPr baseline="0">
                <a:solidFill>
                  <a:schemeClr val="bg1"/>
                </a:solidFill>
                <a:latin typeface="Arial" panose="020B0604020202020204" pitchFamily="34" charset="0"/>
                <a:ea typeface="Microsoft YaHei" panose="020B0503020204020204" charset="-122"/>
              </a:defRPr>
            </a:lvl4pPr>
            <a:lvl5pPr>
              <a:defRPr baseline="0">
                <a:solidFill>
                  <a:schemeClr val="bg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sym typeface="+mn-ea"/>
              </a:rPr>
              <a:t>第</a:t>
            </a:r>
            <a:r>
              <a:rPr lang="zh-CN" altLang="en-US" dirty="0"/>
              <a:t>二级</a:t>
            </a:r>
          </a:p>
          <a:p>
            <a:pPr lvl="2"/>
            <a:r>
              <a:rPr lang="zh-CN" altLang="en-US" dirty="0">
                <a:sym typeface="+mn-ea"/>
              </a:rPr>
              <a:t>第</a:t>
            </a:r>
            <a:r>
              <a:rPr lang="zh-CN" altLang="en-US" dirty="0"/>
              <a:t>三级</a:t>
            </a:r>
          </a:p>
          <a:p>
            <a:pPr lvl="3"/>
            <a:r>
              <a:rPr lang="zh-CN" altLang="en-US" dirty="0">
                <a:sym typeface="+mn-ea"/>
              </a:rPr>
              <a:t>第</a:t>
            </a:r>
            <a:r>
              <a:rPr lang="zh-CN" altLang="en-US" dirty="0"/>
              <a:t>四级</a:t>
            </a:r>
          </a:p>
          <a:p>
            <a:pPr lvl="4"/>
            <a:r>
              <a:rPr lang="zh-CN" altLang="en-US" dirty="0">
                <a:sym typeface="+mn-ea"/>
              </a:rPr>
              <a:t>第</a:t>
            </a:r>
            <a:r>
              <a:rPr lang="zh-CN" altLang="en-US" dirty="0"/>
              <a:t>五级</a:t>
            </a:r>
          </a:p>
        </p:txBody>
      </p:sp>
      <p:sp>
        <p:nvSpPr>
          <p:cNvPr id="9" name="内容占位符 8"/>
          <p:cNvSpPr>
            <a:spLocks noGrp="1"/>
          </p:cNvSpPr>
          <p:nvPr>
            <p:ph sz="quarter" idx="14"/>
            <p:custDataLst>
              <p:tags r:id="rId8"/>
            </p:custDataLst>
          </p:nvPr>
        </p:nvSpPr>
        <p:spPr>
          <a:xfrm>
            <a:off x="5101200" y="769938"/>
            <a:ext cx="6480000" cy="5087937"/>
          </a:xfrm>
        </p:spPr>
        <p:txBody>
          <a:bodyPr/>
          <a:lstStyle>
            <a:lvl1pPr>
              <a:defRPr baseline="0">
                <a:solidFill>
                  <a:schemeClr val="bg1"/>
                </a:solidFill>
                <a:latin typeface="Arial" panose="020B0604020202020204" pitchFamily="34" charset="0"/>
                <a:ea typeface="Microsoft YaHei" panose="020B0503020204020204" charset="-122"/>
              </a:defRPr>
            </a:lvl1pPr>
            <a:lvl2pPr>
              <a:defRPr baseline="0">
                <a:solidFill>
                  <a:schemeClr val="bg1"/>
                </a:solidFill>
                <a:latin typeface="Arial" panose="020B0604020202020204" pitchFamily="34" charset="0"/>
                <a:ea typeface="Microsoft YaHei" panose="020B0503020204020204" charset="-122"/>
              </a:defRPr>
            </a:lvl2pPr>
            <a:lvl3pPr>
              <a:defRPr baseline="0">
                <a:solidFill>
                  <a:schemeClr val="bg1"/>
                </a:solidFill>
                <a:latin typeface="Arial" panose="020B0604020202020204" pitchFamily="34" charset="0"/>
                <a:ea typeface="Microsoft YaHei" panose="020B0503020204020204" charset="-122"/>
              </a:defRPr>
            </a:lvl3pPr>
            <a:lvl4pPr>
              <a:defRPr baseline="0">
                <a:solidFill>
                  <a:schemeClr val="bg1"/>
                </a:solidFill>
                <a:latin typeface="Arial" panose="020B0604020202020204" pitchFamily="34" charset="0"/>
                <a:ea typeface="Microsoft YaHei" panose="020B0503020204020204" charset="-122"/>
              </a:defRPr>
            </a:lvl4pPr>
            <a:lvl5pPr>
              <a:defRPr baseline="0">
                <a:solidFill>
                  <a:schemeClr val="bg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sym typeface="+mn-ea"/>
              </a:rPr>
              <a:t>第</a:t>
            </a:r>
            <a:r>
              <a:rPr lang="zh-CN" altLang="en-US" dirty="0"/>
              <a:t>二级</a:t>
            </a:r>
          </a:p>
          <a:p>
            <a:pPr lvl="2"/>
            <a:r>
              <a:rPr lang="zh-CN" altLang="en-US" dirty="0">
                <a:sym typeface="+mn-ea"/>
              </a:rPr>
              <a:t>第</a:t>
            </a:r>
            <a:r>
              <a:rPr lang="zh-CN" altLang="en-US" dirty="0"/>
              <a:t>三级</a:t>
            </a:r>
          </a:p>
          <a:p>
            <a:pPr lvl="3"/>
            <a:r>
              <a:rPr lang="zh-CN" altLang="en-US" dirty="0">
                <a:sym typeface="+mn-ea"/>
              </a:rPr>
              <a:t>第</a:t>
            </a:r>
            <a:r>
              <a:rPr lang="zh-CN" altLang="en-US" dirty="0"/>
              <a:t>四级</a:t>
            </a:r>
          </a:p>
          <a:p>
            <a:pPr lvl="4"/>
            <a:r>
              <a:rPr lang="zh-CN" altLang="en-US" dirty="0">
                <a:sym typeface="+mn-ea"/>
              </a:rPr>
              <a:t>第</a:t>
            </a:r>
            <a:r>
              <a:rPr lang="zh-CN" altLang="en-US" dirty="0"/>
              <a:t>五级</a:t>
            </a:r>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blipFill rotWithShape="1">
          <a:blip r:embed="rId16"/>
          <a:stretch>
            <a:fillRect/>
          </a:stretch>
        </a:blip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bg1"/>
              </a:solidFill>
              <a:latin typeface="Microsoft YaHei" panose="020B0503020204020204" charset="-122"/>
              <a:sym typeface="+mn-ea"/>
            </a:endParaRPr>
          </a:p>
        </p:txBody>
      </p:sp>
      <p:grpSp>
        <p:nvGrpSpPr>
          <p:cNvPr id="16" name="组合 15"/>
          <p:cNvGrpSpPr/>
          <p:nvPr userDrawn="1">
            <p:custDataLst>
              <p:tags r:id="rId2"/>
            </p:custDataLst>
          </p:nvPr>
        </p:nvGrpSpPr>
        <p:grpSpPr>
          <a:xfrm>
            <a:off x="14872" y="191367"/>
            <a:ext cx="1017270" cy="1769745"/>
            <a:chOff x="217805" y="361950"/>
            <a:chExt cx="1017270" cy="1769745"/>
          </a:xfrm>
        </p:grpSpPr>
        <p:sp>
          <p:nvSpPr>
            <p:cNvPr id="17" name="椭圆 16"/>
            <p:cNvSpPr/>
            <p:nvPr userDrawn="1">
              <p:custDataLst>
                <p:tags r:id="rId9"/>
              </p:custDataLst>
            </p:nvPr>
          </p:nvSpPr>
          <p:spPr>
            <a:xfrm rot="2280000">
              <a:off x="261620" y="1474470"/>
              <a:ext cx="334645" cy="334645"/>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18" name="等腰三角形 17"/>
            <p:cNvSpPr/>
            <p:nvPr userDrawn="1">
              <p:custDataLst>
                <p:tags r:id="rId10"/>
              </p:custDataLst>
            </p:nvPr>
          </p:nvSpPr>
          <p:spPr>
            <a:xfrm rot="6240000">
              <a:off x="1069975" y="361950"/>
              <a:ext cx="165100" cy="165100"/>
            </a:xfrm>
            <a:prstGeom prst="triangle">
              <a:avLst/>
            </a:prstGeom>
            <a:no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19" name="椭圆 18"/>
            <p:cNvSpPr/>
            <p:nvPr userDrawn="1">
              <p:custDataLst>
                <p:tags r:id="rId11"/>
              </p:custDataLst>
            </p:nvPr>
          </p:nvSpPr>
          <p:spPr>
            <a:xfrm rot="2280000">
              <a:off x="712470" y="201612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0" name="椭圆 19"/>
            <p:cNvSpPr/>
            <p:nvPr userDrawn="1">
              <p:custDataLst>
                <p:tags r:id="rId12"/>
              </p:custDataLst>
            </p:nvPr>
          </p:nvSpPr>
          <p:spPr>
            <a:xfrm rot="2280000">
              <a:off x="217805" y="732790"/>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1" name="椭圆 20"/>
            <p:cNvSpPr/>
            <p:nvPr userDrawn="1">
              <p:custDataLst>
                <p:tags r:id="rId13"/>
              </p:custDataLst>
            </p:nvPr>
          </p:nvSpPr>
          <p:spPr>
            <a:xfrm rot="2280000">
              <a:off x="615950" y="110299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2" name="椭圆 21"/>
            <p:cNvSpPr/>
            <p:nvPr userDrawn="1">
              <p:custDataLst>
                <p:tags r:id="rId14"/>
              </p:custDataLst>
            </p:nvPr>
          </p:nvSpPr>
          <p:spPr>
            <a:xfrm rot="2280000">
              <a:off x="636270" y="36766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sp>
        <p:nvSpPr>
          <p:cNvPr id="2" name="标题 1"/>
          <p:cNvSpPr>
            <a:spLocks noGrp="1"/>
          </p:cNvSpPr>
          <p:nvPr>
            <p:ph type="title"/>
            <p:custDataLst>
              <p:tags r:id="rId3"/>
            </p:custDataLst>
          </p:nvPr>
        </p:nvSpPr>
        <p:spPr>
          <a:xfrm>
            <a:off x="612000" y="781200"/>
            <a:ext cx="10976400" cy="626400"/>
          </a:xfrm>
        </p:spPr>
        <p:txBody>
          <a:bodyPr anchor="ctr"/>
          <a:lstStyle>
            <a:lvl1pPr algn="ctr">
              <a:defRPr sz="3600" baseline="0">
                <a:solidFill>
                  <a:schemeClr val="bg1"/>
                </a:solidFill>
                <a:latin typeface="Arial" panose="020B0604020202020204" pitchFamily="34" charset="0"/>
                <a:ea typeface="Microsoft YaHei"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4"/>
            </p:custDataLst>
          </p:nvPr>
        </p:nvSpPr>
        <p:spPr/>
        <p:txBody>
          <a:bodyPr/>
          <a:lstStyle>
            <a:lvl1pPr>
              <a:defRPr baseline="0">
                <a:latin typeface="Microsoft YaHei" panose="020B0503020204020204" charset="-122"/>
              </a:defRPr>
            </a:lvl1pPr>
          </a:lstStyle>
          <a:p>
            <a:fld id="{760FBDFE-C587-4B4C-A407-44438C67B59E}" type="datetimeFigureOut">
              <a:rPr lang="zh-CN" altLang="en-US" smtClean="0"/>
              <a:t>2022/11/23</a:t>
            </a:fld>
            <a:endParaRPr lang="zh-CN" altLang="en-US"/>
          </a:p>
        </p:txBody>
      </p:sp>
      <p:sp>
        <p:nvSpPr>
          <p:cNvPr id="4" name="页脚占位符 3"/>
          <p:cNvSpPr>
            <a:spLocks noGrp="1"/>
          </p:cNvSpPr>
          <p:nvPr>
            <p:ph type="ftr" sz="quarter" idx="11"/>
            <p:custDataLst>
              <p:tags r:id="rId5"/>
            </p:custDataLst>
          </p:nvPr>
        </p:nvSpPr>
        <p:spPr/>
        <p:txBody>
          <a:bodyPr/>
          <a:lstStyle>
            <a:lvl1pPr>
              <a:defRPr baseline="0">
                <a:latin typeface="Microsoft YaHei" panose="020B050302020402020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baseline="0">
                <a:latin typeface="Microsoft YaHei" panose="020B0503020204020204" charset="-122"/>
              </a:defRPr>
            </a:lvl1p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7"/>
            </p:custDataLst>
          </p:nvPr>
        </p:nvSpPr>
        <p:spPr>
          <a:xfrm>
            <a:off x="612000" y="1659600"/>
            <a:ext cx="10975975" cy="828000"/>
          </a:xfrm>
        </p:spPr>
        <p:txBody>
          <a:bodyPr/>
          <a:lstStyle>
            <a:lvl1pPr algn="ctr">
              <a:defRPr baseline="0">
                <a:solidFill>
                  <a:schemeClr val="bg1"/>
                </a:solidFill>
                <a:latin typeface="Arial" panose="020B0604020202020204" pitchFamily="34" charset="0"/>
                <a:ea typeface="Microsoft YaHei" panose="020B0503020204020204" charset="-122"/>
              </a:defRPr>
            </a:lvl1pPr>
          </a:lstStyle>
          <a:p>
            <a:pPr lvl="0"/>
            <a:r>
              <a:rPr lang="zh-CN" altLang="en-US" dirty="0"/>
              <a:t>单击此处编辑母版文本样式</a:t>
            </a:r>
          </a:p>
        </p:txBody>
      </p:sp>
      <p:sp>
        <p:nvSpPr>
          <p:cNvPr id="9" name="内容占位符 8"/>
          <p:cNvSpPr>
            <a:spLocks noGrp="1"/>
          </p:cNvSpPr>
          <p:nvPr>
            <p:ph sz="quarter" idx="14"/>
            <p:custDataLst>
              <p:tags r:id="rId8"/>
            </p:custDataLst>
          </p:nvPr>
        </p:nvSpPr>
        <p:spPr>
          <a:xfrm>
            <a:off x="612775" y="2808000"/>
            <a:ext cx="10965600" cy="3430800"/>
          </a:xfrm>
        </p:spPr>
        <p:txBody>
          <a:bodyPr/>
          <a:lstStyle>
            <a:lvl1pPr>
              <a:defRPr baseline="0">
                <a:solidFill>
                  <a:schemeClr val="bg1"/>
                </a:solidFill>
                <a:latin typeface="Arial" panose="020B0604020202020204" pitchFamily="34" charset="0"/>
                <a:ea typeface="Microsoft YaHei" panose="020B0503020204020204" charset="-122"/>
              </a:defRPr>
            </a:lvl1pPr>
            <a:lvl2pPr>
              <a:defRPr baseline="0">
                <a:solidFill>
                  <a:schemeClr val="bg1"/>
                </a:solidFill>
                <a:latin typeface="Arial" panose="020B0604020202020204" pitchFamily="34" charset="0"/>
                <a:ea typeface="Microsoft YaHei" panose="020B0503020204020204" charset="-122"/>
              </a:defRPr>
            </a:lvl2pPr>
            <a:lvl3pPr>
              <a:defRPr baseline="0">
                <a:solidFill>
                  <a:schemeClr val="bg1"/>
                </a:solidFill>
                <a:latin typeface="Arial" panose="020B0604020202020204" pitchFamily="34" charset="0"/>
                <a:ea typeface="Microsoft YaHei" panose="020B0503020204020204" charset="-122"/>
              </a:defRPr>
            </a:lvl3pPr>
            <a:lvl4pPr>
              <a:defRPr baseline="0">
                <a:solidFill>
                  <a:schemeClr val="bg1"/>
                </a:solidFill>
                <a:latin typeface="Arial" panose="020B0604020202020204" pitchFamily="34" charset="0"/>
                <a:ea typeface="Microsoft YaHei" panose="020B0503020204020204" charset="-122"/>
              </a:defRPr>
            </a:lvl4pPr>
            <a:lvl5pPr>
              <a:defRPr baseline="0">
                <a:solidFill>
                  <a:schemeClr val="bg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sym typeface="+mn-ea"/>
              </a:rPr>
              <a:t>第</a:t>
            </a:r>
            <a:r>
              <a:rPr lang="zh-CN" altLang="en-US" dirty="0"/>
              <a:t>二级</a:t>
            </a:r>
          </a:p>
          <a:p>
            <a:pPr lvl="2"/>
            <a:r>
              <a:rPr lang="zh-CN" altLang="en-US" dirty="0">
                <a:sym typeface="+mn-ea"/>
              </a:rPr>
              <a:t>第</a:t>
            </a:r>
            <a:r>
              <a:rPr lang="zh-CN" altLang="en-US" dirty="0"/>
              <a:t>三级</a:t>
            </a:r>
          </a:p>
          <a:p>
            <a:pPr lvl="3"/>
            <a:r>
              <a:rPr lang="zh-CN" altLang="en-US" dirty="0">
                <a:sym typeface="+mn-ea"/>
              </a:rPr>
              <a:t>第</a:t>
            </a:r>
            <a:r>
              <a:rPr lang="zh-CN" altLang="en-US" dirty="0"/>
              <a:t>四级</a:t>
            </a:r>
          </a:p>
          <a:p>
            <a:pPr lvl="4"/>
            <a:r>
              <a:rPr lang="zh-CN" altLang="en-US" dirty="0">
                <a:sym typeface="+mn-ea"/>
              </a:rPr>
              <a:t>第</a:t>
            </a:r>
            <a:r>
              <a:rPr lang="zh-CN" altLang="en-US" dirty="0"/>
              <a:t>五级</a:t>
            </a:r>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blipFill rotWithShape="1">
          <a:blip r:embed="rId14"/>
          <a:stretch>
            <a:fillRect/>
          </a:stretch>
        </a:blip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latin typeface="Microsoft YaHei" panose="020B0503020204020204" charset="-122"/>
              <a:sym typeface="+mn-ea"/>
            </a:endParaRPr>
          </a:p>
        </p:txBody>
      </p:sp>
      <p:grpSp>
        <p:nvGrpSpPr>
          <p:cNvPr id="17" name="组合 16"/>
          <p:cNvGrpSpPr/>
          <p:nvPr userDrawn="1">
            <p:custDataLst>
              <p:tags r:id="rId2"/>
            </p:custDataLst>
          </p:nvPr>
        </p:nvGrpSpPr>
        <p:grpSpPr>
          <a:xfrm>
            <a:off x="11211107" y="5576338"/>
            <a:ext cx="768985" cy="1090295"/>
            <a:chOff x="11239500" y="5594350"/>
            <a:chExt cx="768985" cy="1090295"/>
          </a:xfrm>
        </p:grpSpPr>
        <p:sp>
          <p:nvSpPr>
            <p:cNvPr id="18" name="椭圆 17"/>
            <p:cNvSpPr/>
            <p:nvPr userDrawn="1">
              <p:custDataLst>
                <p:tags r:id="rId9"/>
              </p:custDataLst>
            </p:nvPr>
          </p:nvSpPr>
          <p:spPr>
            <a:xfrm>
              <a:off x="11581130" y="6350000"/>
              <a:ext cx="334645" cy="334645"/>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等腰三角形 18"/>
            <p:cNvSpPr/>
            <p:nvPr userDrawn="1">
              <p:custDataLst>
                <p:tags r:id="rId10"/>
              </p:custDataLst>
            </p:nvPr>
          </p:nvSpPr>
          <p:spPr>
            <a:xfrm rot="3180000">
              <a:off x="11843385" y="5765800"/>
              <a:ext cx="165100" cy="165100"/>
            </a:xfrm>
            <a:prstGeom prst="triangle">
              <a:avLst/>
            </a:prstGeom>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userDrawn="1">
              <p:custDataLst>
                <p:tags r:id="rId11"/>
              </p:custDataLst>
            </p:nvPr>
          </p:nvSpPr>
          <p:spPr>
            <a:xfrm rot="2280000">
              <a:off x="11239500" y="637349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userDrawn="1">
              <p:custDataLst>
                <p:tags r:id="rId12"/>
              </p:custDataLst>
            </p:nvPr>
          </p:nvSpPr>
          <p:spPr>
            <a:xfrm rot="2280000">
              <a:off x="11442700" y="5594350"/>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custDataLst>
              <p:tags r:id="rId3"/>
            </p:custDataLst>
          </p:nvPr>
        </p:nvSpPr>
        <p:spPr>
          <a:xfrm>
            <a:off x="604800" y="669600"/>
            <a:ext cx="10976400" cy="565200"/>
          </a:xfrm>
        </p:spPr>
        <p:txBody>
          <a:bodyPr anchor="ctr"/>
          <a:lstStyle>
            <a:lvl1pPr algn="ctr">
              <a:defRPr sz="3200" baseline="0">
                <a:solidFill>
                  <a:schemeClr val="bg1"/>
                </a:solidFill>
                <a:latin typeface="Arial" panose="020B0604020202020204" pitchFamily="34" charset="0"/>
                <a:ea typeface="Microsoft YaHei"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4"/>
            </p:custDataLst>
          </p:nvPr>
        </p:nvSpPr>
        <p:spPr/>
        <p:txBody>
          <a:bodyPr/>
          <a:lstStyle>
            <a:lvl1pPr>
              <a:defRPr baseline="0">
                <a:latin typeface="Microsoft YaHei" panose="020B0503020204020204" charset="-122"/>
              </a:defRPr>
            </a:lvl1pPr>
          </a:lstStyle>
          <a:p>
            <a:fld id="{760FBDFE-C587-4B4C-A407-44438C67B59E}" type="datetimeFigureOut">
              <a:rPr lang="zh-CN" altLang="en-US" smtClean="0"/>
              <a:t>2022/11/23</a:t>
            </a:fld>
            <a:endParaRPr lang="zh-CN" altLang="en-US"/>
          </a:p>
        </p:txBody>
      </p:sp>
      <p:sp>
        <p:nvSpPr>
          <p:cNvPr id="4" name="页脚占位符 3"/>
          <p:cNvSpPr>
            <a:spLocks noGrp="1"/>
          </p:cNvSpPr>
          <p:nvPr>
            <p:ph type="ftr" sz="quarter" idx="11"/>
            <p:custDataLst>
              <p:tags r:id="rId5"/>
            </p:custDataLst>
          </p:nvPr>
        </p:nvSpPr>
        <p:spPr/>
        <p:txBody>
          <a:bodyPr/>
          <a:lstStyle>
            <a:lvl1pPr>
              <a:defRPr baseline="0">
                <a:latin typeface="Microsoft YaHei" panose="020B050302020402020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baseline="0">
                <a:latin typeface="Microsoft YaHei" panose="020B0503020204020204" charset="-122"/>
              </a:defRPr>
            </a:lvl1p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7"/>
            </p:custDataLst>
          </p:nvPr>
        </p:nvSpPr>
        <p:spPr>
          <a:xfrm>
            <a:off x="604837" y="1681200"/>
            <a:ext cx="10990800" cy="3211200"/>
          </a:xfrm>
        </p:spPr>
        <p:txBody>
          <a:bodyPr/>
          <a:lstStyle>
            <a:lvl1pPr>
              <a:defRPr baseline="0">
                <a:solidFill>
                  <a:schemeClr val="bg1"/>
                </a:solidFill>
                <a:latin typeface="Arial" panose="020B0604020202020204" pitchFamily="34" charset="0"/>
                <a:ea typeface="Microsoft YaHei" panose="020B0503020204020204" charset="-122"/>
              </a:defRPr>
            </a:lvl1pPr>
            <a:lvl2pPr>
              <a:defRPr baseline="0">
                <a:solidFill>
                  <a:schemeClr val="bg1"/>
                </a:solidFill>
                <a:latin typeface="Arial" panose="020B0604020202020204" pitchFamily="34" charset="0"/>
                <a:ea typeface="Microsoft YaHei" panose="020B0503020204020204" charset="-122"/>
              </a:defRPr>
            </a:lvl2pPr>
            <a:lvl3pPr>
              <a:defRPr baseline="0">
                <a:solidFill>
                  <a:schemeClr val="bg1"/>
                </a:solidFill>
                <a:latin typeface="Arial" panose="020B0604020202020204" pitchFamily="34" charset="0"/>
                <a:ea typeface="Microsoft YaHei" panose="020B0503020204020204" charset="-122"/>
              </a:defRPr>
            </a:lvl3pPr>
            <a:lvl4pPr>
              <a:defRPr baseline="0">
                <a:solidFill>
                  <a:schemeClr val="bg1"/>
                </a:solidFill>
                <a:latin typeface="Arial" panose="020B0604020202020204" pitchFamily="34" charset="0"/>
                <a:ea typeface="Microsoft YaHei" panose="020B0503020204020204" charset="-122"/>
              </a:defRPr>
            </a:lvl4pPr>
            <a:lvl5pPr>
              <a:defRPr baseline="0">
                <a:solidFill>
                  <a:schemeClr val="bg1"/>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sym typeface="+mn-ea"/>
              </a:rPr>
              <a:t>第</a:t>
            </a:r>
            <a:r>
              <a:rPr lang="zh-CN" altLang="en-US" dirty="0"/>
              <a:t>二级</a:t>
            </a:r>
          </a:p>
          <a:p>
            <a:pPr lvl="2"/>
            <a:r>
              <a:rPr lang="zh-CN" altLang="en-US" dirty="0">
                <a:sym typeface="+mn-ea"/>
              </a:rPr>
              <a:t>第</a:t>
            </a:r>
            <a:r>
              <a:rPr lang="zh-CN" altLang="en-US" dirty="0"/>
              <a:t>三级</a:t>
            </a:r>
          </a:p>
          <a:p>
            <a:pPr lvl="3"/>
            <a:r>
              <a:rPr lang="zh-CN" altLang="en-US" dirty="0">
                <a:sym typeface="+mn-ea"/>
              </a:rPr>
              <a:t>第</a:t>
            </a:r>
            <a:r>
              <a:rPr lang="zh-CN" altLang="en-US" dirty="0"/>
              <a:t>四级</a:t>
            </a:r>
          </a:p>
          <a:p>
            <a:pPr lvl="4"/>
            <a:r>
              <a:rPr lang="zh-CN" altLang="en-US" dirty="0">
                <a:sym typeface="+mn-ea"/>
              </a:rPr>
              <a:t>第</a:t>
            </a:r>
            <a:r>
              <a:rPr lang="zh-CN" altLang="en-US" dirty="0"/>
              <a:t>五级</a:t>
            </a:r>
          </a:p>
        </p:txBody>
      </p:sp>
      <p:sp>
        <p:nvSpPr>
          <p:cNvPr id="9" name="文本占位符 8"/>
          <p:cNvSpPr>
            <a:spLocks noGrp="1"/>
          </p:cNvSpPr>
          <p:nvPr>
            <p:ph type="body" sz="quarter" idx="14"/>
            <p:custDataLst>
              <p:tags r:id="rId8"/>
            </p:custDataLst>
          </p:nvPr>
        </p:nvSpPr>
        <p:spPr>
          <a:xfrm>
            <a:off x="594000" y="5180400"/>
            <a:ext cx="11001600" cy="1011600"/>
          </a:xfrm>
        </p:spPr>
        <p:txBody>
          <a:bodyPr/>
          <a:lstStyle>
            <a:lvl1pPr marL="0" indent="0">
              <a:buNone/>
              <a:defRPr baseline="0">
                <a:solidFill>
                  <a:schemeClr val="bg1"/>
                </a:solidFill>
                <a:latin typeface="Arial" panose="020B0604020202020204" pitchFamily="34" charset="0"/>
                <a:ea typeface="Microsoft YaHei" panose="020B0503020204020204" charset="-122"/>
              </a:defRPr>
            </a:lvl1pPr>
          </a:lstStyle>
          <a:p>
            <a:pPr lvl="0"/>
            <a:r>
              <a:rPr lang="zh-CN" altLang="en-US" dirty="0"/>
              <a:t>单击此处编辑母版文本样式</a:t>
            </a:r>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blipFill rotWithShape="1">
          <a:blip r:embed="rId17"/>
          <a:stretch>
            <a:fillRect/>
          </a:stretch>
        </a:blip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12192000" cy="914407"/>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tLang="zh-CN" baseline="0">
              <a:latin typeface="Microsoft YaHei" panose="020B0503020204020204" charset="-122"/>
              <a:cs typeface="Viner Hand ITC" panose="03070502030502020203" charset="0"/>
              <a:sym typeface="+mn-ea"/>
            </a:endParaRPr>
          </a:p>
        </p:txBody>
      </p:sp>
      <p:grpSp>
        <p:nvGrpSpPr>
          <p:cNvPr id="12" name="组合 11"/>
          <p:cNvGrpSpPr/>
          <p:nvPr userDrawn="1">
            <p:custDataLst>
              <p:tags r:id="rId2"/>
            </p:custDataLst>
          </p:nvPr>
        </p:nvGrpSpPr>
        <p:grpSpPr>
          <a:xfrm>
            <a:off x="11363325" y="5236845"/>
            <a:ext cx="727075" cy="1376680"/>
            <a:chOff x="11363325" y="5236845"/>
            <a:chExt cx="727075" cy="1376680"/>
          </a:xfrm>
        </p:grpSpPr>
        <p:sp>
          <p:nvSpPr>
            <p:cNvPr id="14" name="等腰三角形 13"/>
            <p:cNvSpPr/>
            <p:nvPr userDrawn="1">
              <p:custDataLst>
                <p:tags r:id="rId11"/>
              </p:custDataLst>
            </p:nvPr>
          </p:nvSpPr>
          <p:spPr>
            <a:xfrm rot="3180000">
              <a:off x="11833860" y="5784215"/>
              <a:ext cx="256540" cy="256540"/>
            </a:xfrm>
            <a:prstGeom prst="triangle">
              <a:avLst/>
            </a:prstGeom>
            <a:solidFill>
              <a:schemeClr val="accent2">
                <a:lumMod val="75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userDrawn="1">
              <p:custDataLst>
                <p:tags r:id="rId12"/>
              </p:custDataLst>
            </p:nvPr>
          </p:nvSpPr>
          <p:spPr>
            <a:xfrm rot="2280000">
              <a:off x="11633835" y="6115685"/>
              <a:ext cx="115570" cy="11557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custDataLst>
                <p:tags r:id="rId13"/>
              </p:custDataLst>
            </p:nvPr>
          </p:nvSpPr>
          <p:spPr>
            <a:xfrm rot="2280000">
              <a:off x="11904980" y="6450965"/>
              <a:ext cx="115570" cy="11557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custDataLst>
                <p:tags r:id="rId14"/>
              </p:custDataLst>
            </p:nvPr>
          </p:nvSpPr>
          <p:spPr>
            <a:xfrm rot="2280000">
              <a:off x="11805920" y="5236845"/>
              <a:ext cx="115570" cy="115570"/>
            </a:xfrm>
            <a:prstGeom prst="ellipse">
              <a:avLst/>
            </a:prstGeom>
            <a:solidFill>
              <a:schemeClr val="accent2">
                <a:lumMod val="7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userDrawn="1">
              <p:custDataLst>
                <p:tags r:id="rId15"/>
              </p:custDataLst>
            </p:nvPr>
          </p:nvSpPr>
          <p:spPr>
            <a:xfrm rot="19020000">
              <a:off x="11363325" y="6356985"/>
              <a:ext cx="256540" cy="256540"/>
            </a:xfrm>
            <a:prstGeom prst="triangle">
              <a:avLst/>
            </a:prstGeom>
            <a:solidFill>
              <a:schemeClr val="accent2">
                <a:lumMod val="75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custDataLst>
              <p:tags r:id="rId3"/>
            </p:custDataLst>
          </p:nvPr>
        </p:nvSpPr>
        <p:spPr>
          <a:xfrm>
            <a:off x="579600" y="237600"/>
            <a:ext cx="11037600" cy="441964"/>
          </a:xfrm>
        </p:spPr>
        <p:txBody>
          <a:bodyPr/>
          <a:lstStyle>
            <a:lvl1pPr>
              <a:defRPr baseline="0">
                <a:solidFill>
                  <a:schemeClr val="bg1"/>
                </a:solidFill>
                <a:latin typeface="Arial" panose="020B0604020202020204" pitchFamily="34" charset="0"/>
                <a:ea typeface="Microsoft YaHei" panose="020B0503020204020204" charset="-122"/>
              </a:defRPr>
            </a:lvl1pPr>
          </a:lstStyle>
          <a:p>
            <a:r>
              <a:rPr lang="zh-CN" altLang="en-US" dirty="0"/>
              <a:t>单击此处编辑母版标题样式</a:t>
            </a:r>
          </a:p>
        </p:txBody>
      </p:sp>
      <p:sp>
        <p:nvSpPr>
          <p:cNvPr id="3" name="日期占位符 2"/>
          <p:cNvSpPr>
            <a:spLocks noGrp="1"/>
          </p:cNvSpPr>
          <p:nvPr>
            <p:ph type="dt" sz="half" idx="10"/>
            <p:custDataLst>
              <p:tags r:id="rId4"/>
            </p:custDataLst>
          </p:nvPr>
        </p:nvSpPr>
        <p:spPr/>
        <p:txBody>
          <a:bodyPr/>
          <a:lstStyle>
            <a:lvl1pPr>
              <a:defRPr baseline="0">
                <a:latin typeface="Microsoft YaHei" panose="020B0503020204020204" charset="-122"/>
              </a:defRPr>
            </a:lvl1pPr>
          </a:lstStyle>
          <a:p>
            <a:fld id="{760FBDFE-C587-4B4C-A407-44438C67B59E}" type="datetimeFigureOut">
              <a:rPr lang="zh-CN" altLang="en-US" smtClean="0"/>
              <a:t>2022/11/23</a:t>
            </a:fld>
            <a:endParaRPr lang="zh-CN" altLang="en-US"/>
          </a:p>
        </p:txBody>
      </p:sp>
      <p:sp>
        <p:nvSpPr>
          <p:cNvPr id="4" name="页脚占位符 3"/>
          <p:cNvSpPr>
            <a:spLocks noGrp="1"/>
          </p:cNvSpPr>
          <p:nvPr>
            <p:ph type="ftr" sz="quarter" idx="11"/>
            <p:custDataLst>
              <p:tags r:id="rId5"/>
            </p:custDataLst>
          </p:nvPr>
        </p:nvSpPr>
        <p:spPr/>
        <p:txBody>
          <a:bodyPr/>
          <a:lstStyle>
            <a:lvl1pPr>
              <a:defRPr baseline="0">
                <a:latin typeface="Microsoft YaHei" panose="020B050302020402020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baseline="0">
                <a:latin typeface="Microsoft YaHei" panose="020B0503020204020204" charset="-122"/>
              </a:defRPr>
            </a:lvl1p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7"/>
            </p:custDataLst>
          </p:nvPr>
        </p:nvSpPr>
        <p:spPr>
          <a:xfrm>
            <a:off x="579600" y="1663200"/>
            <a:ext cx="5342400" cy="2894400"/>
          </a:xfrm>
        </p:spPr>
        <p:txBody>
          <a:bodyPr/>
          <a:lstStyle>
            <a:lvl1pPr>
              <a:defRPr baseline="0">
                <a:solidFill>
                  <a:schemeClr val="bg1"/>
                </a:solidFill>
                <a:latin typeface="Arial" panose="020B0604020202020204" pitchFamily="34" charset="0"/>
                <a:ea typeface="Microsoft YaHei" panose="020B0503020204020204" charset="-122"/>
              </a:defRPr>
            </a:lvl1pPr>
            <a:lvl2pPr>
              <a:defRPr baseline="0">
                <a:solidFill>
                  <a:schemeClr val="bg1"/>
                </a:solidFill>
                <a:latin typeface="Arial" panose="020B0604020202020204" pitchFamily="34" charset="0"/>
                <a:ea typeface="Microsoft YaHei" panose="020B0503020204020204" charset="-122"/>
              </a:defRPr>
            </a:lvl2pPr>
            <a:lvl3pPr>
              <a:defRPr baseline="0">
                <a:solidFill>
                  <a:schemeClr val="bg1"/>
                </a:solidFill>
                <a:latin typeface="Arial" panose="020B0604020202020204" pitchFamily="34" charset="0"/>
                <a:ea typeface="Microsoft YaHei" panose="020B0503020204020204" charset="-122"/>
              </a:defRPr>
            </a:lvl3pPr>
            <a:lvl4pPr>
              <a:defRPr baseline="0">
                <a:solidFill>
                  <a:schemeClr val="bg1"/>
                </a:solidFill>
                <a:latin typeface="Arial" panose="020B0604020202020204" pitchFamily="34" charset="0"/>
                <a:ea typeface="Microsoft YaHei" panose="020B0503020204020204" charset="-122"/>
              </a:defRPr>
            </a:lvl4pPr>
            <a:lvl5pPr>
              <a:defRPr baseline="0">
                <a:solidFill>
                  <a:schemeClr val="bg1"/>
                </a:solidFill>
                <a:latin typeface="Arial" panose="020B0604020202020204" pitchFamily="34" charset="0"/>
                <a:ea typeface="Microsoft YaHei" panose="020B0503020204020204" charset="-122"/>
              </a:defRPr>
            </a:lvl5pPr>
          </a:lstStyle>
          <a:p>
            <a:pPr lvl="0"/>
            <a:r>
              <a:rPr lang="zh-CN" altLang="en-US"/>
              <a:t>单击此处编辑母版文本样式</a:t>
            </a:r>
          </a:p>
          <a:p>
            <a:pPr lvl="1"/>
            <a:r>
              <a:rPr lang="zh-CN" altLang="en-US" dirty="0">
                <a:sym typeface="+mn-ea"/>
              </a:rPr>
              <a:t>第</a:t>
            </a:r>
            <a:r>
              <a:rPr lang="zh-CN" altLang="en-US"/>
              <a:t>二级</a:t>
            </a:r>
          </a:p>
          <a:p>
            <a:pPr lvl="2"/>
            <a:r>
              <a:rPr lang="zh-CN" altLang="en-US" dirty="0">
                <a:sym typeface="+mn-ea"/>
              </a:rPr>
              <a:t>第</a:t>
            </a:r>
            <a:r>
              <a:rPr lang="zh-CN" altLang="en-US"/>
              <a:t>三级</a:t>
            </a:r>
          </a:p>
          <a:p>
            <a:pPr lvl="3"/>
            <a:r>
              <a:rPr lang="zh-CN" altLang="en-US" dirty="0">
                <a:sym typeface="+mn-ea"/>
              </a:rPr>
              <a:t>第</a:t>
            </a:r>
            <a:r>
              <a:rPr lang="zh-CN" altLang="en-US"/>
              <a:t>四级</a:t>
            </a:r>
          </a:p>
          <a:p>
            <a:pPr lvl="4"/>
            <a:r>
              <a:rPr lang="zh-CN" altLang="en-US" dirty="0">
                <a:sym typeface="+mn-ea"/>
              </a:rPr>
              <a:t>第</a:t>
            </a:r>
            <a:r>
              <a:rPr lang="zh-CN" altLang="en-US"/>
              <a:t>五级</a:t>
            </a:r>
          </a:p>
        </p:txBody>
      </p:sp>
      <p:sp>
        <p:nvSpPr>
          <p:cNvPr id="9" name="内容占位符 8"/>
          <p:cNvSpPr>
            <a:spLocks noGrp="1"/>
          </p:cNvSpPr>
          <p:nvPr>
            <p:ph sz="quarter" idx="14"/>
            <p:custDataLst>
              <p:tags r:id="rId8"/>
            </p:custDataLst>
          </p:nvPr>
        </p:nvSpPr>
        <p:spPr>
          <a:xfrm>
            <a:off x="6242400" y="1663200"/>
            <a:ext cx="5367600" cy="2894400"/>
          </a:xfrm>
        </p:spPr>
        <p:txBody>
          <a:bodyPr/>
          <a:lstStyle>
            <a:lvl1pPr>
              <a:defRPr baseline="0">
                <a:solidFill>
                  <a:schemeClr val="bg1"/>
                </a:solidFill>
                <a:latin typeface="Arial" panose="020B0604020202020204" pitchFamily="34" charset="0"/>
                <a:ea typeface="Microsoft YaHei" panose="020B0503020204020204" charset="-122"/>
              </a:defRPr>
            </a:lvl1pPr>
            <a:lvl2pPr>
              <a:defRPr baseline="0">
                <a:solidFill>
                  <a:schemeClr val="bg1"/>
                </a:solidFill>
                <a:latin typeface="Arial" panose="020B0604020202020204" pitchFamily="34" charset="0"/>
                <a:ea typeface="Microsoft YaHei" panose="020B0503020204020204" charset="-122"/>
              </a:defRPr>
            </a:lvl2pPr>
            <a:lvl3pPr>
              <a:defRPr baseline="0">
                <a:solidFill>
                  <a:schemeClr val="bg1"/>
                </a:solidFill>
                <a:latin typeface="Arial" panose="020B0604020202020204" pitchFamily="34" charset="0"/>
                <a:ea typeface="Microsoft YaHei" panose="020B0503020204020204" charset="-122"/>
              </a:defRPr>
            </a:lvl3pPr>
            <a:lvl4pPr>
              <a:defRPr baseline="0">
                <a:solidFill>
                  <a:schemeClr val="bg1"/>
                </a:solidFill>
                <a:latin typeface="Arial" panose="020B0604020202020204" pitchFamily="34" charset="0"/>
                <a:ea typeface="Microsoft YaHei" panose="020B0503020204020204" charset="-122"/>
              </a:defRPr>
            </a:lvl4pPr>
            <a:lvl5pPr>
              <a:defRPr baseline="0">
                <a:solidFill>
                  <a:schemeClr val="bg1"/>
                </a:solidFill>
                <a:latin typeface="Arial" panose="020B0604020202020204" pitchFamily="34" charset="0"/>
                <a:ea typeface="Microsoft YaHei" panose="020B0503020204020204" charset="-122"/>
              </a:defRPr>
            </a:lvl5pPr>
          </a:lstStyle>
          <a:p>
            <a:pPr lvl="0"/>
            <a:r>
              <a:rPr lang="zh-CN" altLang="en-US"/>
              <a:t>单击此处编辑母版文本样式</a:t>
            </a:r>
          </a:p>
          <a:p>
            <a:pPr lvl="1"/>
            <a:r>
              <a:rPr lang="zh-CN" altLang="en-US" dirty="0">
                <a:sym typeface="+mn-ea"/>
              </a:rPr>
              <a:t>第</a:t>
            </a:r>
            <a:r>
              <a:rPr lang="zh-CN" altLang="en-US"/>
              <a:t>二级</a:t>
            </a:r>
          </a:p>
          <a:p>
            <a:pPr lvl="2"/>
            <a:r>
              <a:rPr lang="zh-CN" altLang="en-US" dirty="0">
                <a:sym typeface="+mn-ea"/>
              </a:rPr>
              <a:t>第</a:t>
            </a:r>
            <a:r>
              <a:rPr lang="zh-CN" altLang="en-US"/>
              <a:t>三级</a:t>
            </a:r>
          </a:p>
          <a:p>
            <a:pPr lvl="3"/>
            <a:r>
              <a:rPr lang="zh-CN" altLang="en-US" dirty="0">
                <a:sym typeface="+mn-ea"/>
              </a:rPr>
              <a:t>第</a:t>
            </a:r>
            <a:r>
              <a:rPr lang="zh-CN" altLang="en-US"/>
              <a:t>四级</a:t>
            </a:r>
          </a:p>
          <a:p>
            <a:pPr lvl="4"/>
            <a:r>
              <a:rPr lang="zh-CN" altLang="en-US" dirty="0">
                <a:sym typeface="+mn-ea"/>
              </a:rPr>
              <a:t>第</a:t>
            </a:r>
            <a:r>
              <a:rPr lang="zh-CN" altLang="en-US"/>
              <a:t>五级</a:t>
            </a:r>
          </a:p>
        </p:txBody>
      </p:sp>
      <p:sp>
        <p:nvSpPr>
          <p:cNvPr id="11" name="文本占位符 10"/>
          <p:cNvSpPr>
            <a:spLocks noGrp="1"/>
          </p:cNvSpPr>
          <p:nvPr>
            <p:ph type="body" sz="quarter" idx="15"/>
            <p:custDataLst>
              <p:tags r:id="rId9"/>
            </p:custDataLst>
          </p:nvPr>
        </p:nvSpPr>
        <p:spPr>
          <a:xfrm>
            <a:off x="572400" y="4816800"/>
            <a:ext cx="5342400" cy="781200"/>
          </a:xfrm>
        </p:spPr>
        <p:txBody>
          <a:bodyPr/>
          <a:lstStyle>
            <a:lvl1pPr>
              <a:defRPr baseline="0">
                <a:solidFill>
                  <a:schemeClr val="bg1"/>
                </a:solidFill>
                <a:latin typeface="Arial" panose="020B0604020202020204" pitchFamily="34" charset="0"/>
                <a:ea typeface="Microsoft YaHei" panose="020B0503020204020204" charset="-122"/>
              </a:defRPr>
            </a:lvl1pPr>
          </a:lstStyle>
          <a:p>
            <a:pPr lvl="0"/>
            <a:r>
              <a:rPr lang="zh-CN" altLang="en-US" dirty="0"/>
              <a:t>单击此处编辑母版文本样式</a:t>
            </a:r>
          </a:p>
        </p:txBody>
      </p:sp>
      <p:sp>
        <p:nvSpPr>
          <p:cNvPr id="13" name="文本占位符 12"/>
          <p:cNvSpPr>
            <a:spLocks noGrp="1"/>
          </p:cNvSpPr>
          <p:nvPr>
            <p:ph type="body" sz="quarter" idx="16"/>
            <p:custDataLst>
              <p:tags r:id="rId10"/>
            </p:custDataLst>
          </p:nvPr>
        </p:nvSpPr>
        <p:spPr>
          <a:xfrm>
            <a:off x="6253200" y="4813200"/>
            <a:ext cx="5367600" cy="781200"/>
          </a:xfrm>
        </p:spPr>
        <p:txBody>
          <a:bodyPr/>
          <a:lstStyle>
            <a:lvl1pPr>
              <a:defRPr baseline="0">
                <a:solidFill>
                  <a:schemeClr val="bg1"/>
                </a:solidFill>
                <a:latin typeface="Arial" panose="020B0604020202020204" pitchFamily="34" charset="0"/>
                <a:ea typeface="Microsoft YaHei" panose="020B0503020204020204" charset="-122"/>
              </a:defRPr>
            </a:lvl1pPr>
          </a:lstStyle>
          <a:p>
            <a:pPr lvl="0"/>
            <a:r>
              <a:rPr lang="zh-CN" altLang="en-US" dirty="0"/>
              <a:t>单击此处编辑母版文本样式</a:t>
            </a:r>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blipFill>
          <a:blip r:embed="rId23"/>
          <a:stretch>
            <a:fillRect/>
          </a:stretch>
        </a:blipFill>
        <a:effectLst/>
      </p:bgPr>
    </p:bg>
    <p:spTree>
      <p:nvGrpSpPr>
        <p:cNvPr id="1" name=""/>
        <p:cNvGrpSpPr/>
        <p:nvPr/>
      </p:nvGrpSpPr>
      <p:grpSpPr>
        <a:xfrm>
          <a:off x="0" y="0"/>
          <a:ext cx="0" cy="0"/>
          <a:chOff x="0" y="0"/>
          <a:chExt cx="0" cy="0"/>
        </a:xfrm>
      </p:grpSpPr>
      <p:sp>
        <p:nvSpPr>
          <p:cNvPr id="9" name="矩形 8"/>
          <p:cNvSpPr/>
          <p:nvPr userDrawn="1">
            <p:custDataLst>
              <p:tags r:id="rId1"/>
            </p:custDataLst>
          </p:nvPr>
        </p:nvSpPr>
        <p:spPr>
          <a:xfrm>
            <a:off x="0" y="95922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latin typeface="Microsoft YaHei" panose="020B0503020204020204" charset="-122"/>
              <a:sym typeface="+mn-ea"/>
            </a:endParaRPr>
          </a:p>
        </p:txBody>
      </p:sp>
      <p:grpSp>
        <p:nvGrpSpPr>
          <p:cNvPr id="6" name="组合 5"/>
          <p:cNvGrpSpPr/>
          <p:nvPr userDrawn="1">
            <p:custDataLst>
              <p:tags r:id="rId2"/>
            </p:custDataLst>
          </p:nvPr>
        </p:nvGrpSpPr>
        <p:grpSpPr>
          <a:xfrm>
            <a:off x="0" y="2565388"/>
            <a:ext cx="12087971" cy="1771529"/>
            <a:chOff x="0" y="2565388"/>
            <a:chExt cx="12087971" cy="1771529"/>
          </a:xfrm>
        </p:grpSpPr>
        <p:grpSp>
          <p:nvGrpSpPr>
            <p:cNvPr id="26" name="组合 25"/>
            <p:cNvGrpSpPr/>
            <p:nvPr userDrawn="1">
              <p:custDataLst>
                <p:tags r:id="rId8"/>
              </p:custDataLst>
            </p:nvPr>
          </p:nvGrpSpPr>
          <p:grpSpPr>
            <a:xfrm>
              <a:off x="0" y="2565389"/>
              <a:ext cx="1005048" cy="1748483"/>
              <a:chOff x="217805" y="361950"/>
              <a:chExt cx="1017270" cy="1769745"/>
            </a:xfrm>
          </p:grpSpPr>
          <p:sp>
            <p:nvSpPr>
              <p:cNvPr id="27" name="椭圆 26"/>
              <p:cNvSpPr/>
              <p:nvPr userDrawn="1">
                <p:custDataLst>
                  <p:tags r:id="rId16"/>
                </p:custDataLst>
              </p:nvPr>
            </p:nvSpPr>
            <p:spPr>
              <a:xfrm rot="2280000">
                <a:off x="261620" y="1474470"/>
                <a:ext cx="334645" cy="334645"/>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8" name="等腰三角形 27"/>
              <p:cNvSpPr/>
              <p:nvPr userDrawn="1">
                <p:custDataLst>
                  <p:tags r:id="rId17"/>
                </p:custDataLst>
              </p:nvPr>
            </p:nvSpPr>
            <p:spPr>
              <a:xfrm rot="6240000">
                <a:off x="1069975" y="361950"/>
                <a:ext cx="165100" cy="165100"/>
              </a:xfrm>
              <a:prstGeom prst="triangle">
                <a:avLst/>
              </a:prstGeom>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9" name="椭圆 28"/>
              <p:cNvSpPr/>
              <p:nvPr userDrawn="1">
                <p:custDataLst>
                  <p:tags r:id="rId18"/>
                </p:custDataLst>
              </p:nvPr>
            </p:nvSpPr>
            <p:spPr>
              <a:xfrm rot="2280000">
                <a:off x="712470" y="201612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0" name="椭圆 29"/>
              <p:cNvSpPr/>
              <p:nvPr userDrawn="1">
                <p:custDataLst>
                  <p:tags r:id="rId19"/>
                </p:custDataLst>
              </p:nvPr>
            </p:nvSpPr>
            <p:spPr>
              <a:xfrm rot="2280000">
                <a:off x="217805" y="732790"/>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1" name="椭圆 30"/>
              <p:cNvSpPr/>
              <p:nvPr userDrawn="1">
                <p:custDataLst>
                  <p:tags r:id="rId20"/>
                </p:custDataLst>
              </p:nvPr>
            </p:nvSpPr>
            <p:spPr>
              <a:xfrm rot="2280000">
                <a:off x="615950" y="110299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2" name="椭圆 31"/>
              <p:cNvSpPr/>
              <p:nvPr userDrawn="1">
                <p:custDataLst>
                  <p:tags r:id="rId21"/>
                </p:custDataLst>
              </p:nvPr>
            </p:nvSpPr>
            <p:spPr>
              <a:xfrm rot="2280000">
                <a:off x="636270" y="36766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grpSp>
          <p:nvGrpSpPr>
            <p:cNvPr id="33" name="组合 32"/>
            <p:cNvGrpSpPr/>
            <p:nvPr userDrawn="1">
              <p:custDataLst>
                <p:tags r:id="rId9"/>
              </p:custDataLst>
            </p:nvPr>
          </p:nvGrpSpPr>
          <p:grpSpPr>
            <a:xfrm flipV="1">
              <a:off x="11069676" y="2565388"/>
              <a:ext cx="1018295" cy="1771529"/>
              <a:chOff x="217805" y="361950"/>
              <a:chExt cx="1017270" cy="1769745"/>
            </a:xfrm>
          </p:grpSpPr>
          <p:sp>
            <p:nvSpPr>
              <p:cNvPr id="34" name="椭圆 33"/>
              <p:cNvSpPr/>
              <p:nvPr userDrawn="1">
                <p:custDataLst>
                  <p:tags r:id="rId10"/>
                </p:custDataLst>
              </p:nvPr>
            </p:nvSpPr>
            <p:spPr>
              <a:xfrm rot="2280000">
                <a:off x="261620" y="1474470"/>
                <a:ext cx="334645" cy="334645"/>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5" name="等腰三角形 34"/>
              <p:cNvSpPr/>
              <p:nvPr userDrawn="1">
                <p:custDataLst>
                  <p:tags r:id="rId11"/>
                </p:custDataLst>
              </p:nvPr>
            </p:nvSpPr>
            <p:spPr>
              <a:xfrm rot="6240000">
                <a:off x="1069975" y="361950"/>
                <a:ext cx="165100" cy="165100"/>
              </a:xfrm>
              <a:prstGeom prst="triangle">
                <a:avLst/>
              </a:prstGeom>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6" name="椭圆 35"/>
              <p:cNvSpPr/>
              <p:nvPr userDrawn="1">
                <p:custDataLst>
                  <p:tags r:id="rId12"/>
                </p:custDataLst>
              </p:nvPr>
            </p:nvSpPr>
            <p:spPr>
              <a:xfrm rot="2280000">
                <a:off x="712470" y="201612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7" name="椭圆 36"/>
              <p:cNvSpPr/>
              <p:nvPr userDrawn="1">
                <p:custDataLst>
                  <p:tags r:id="rId13"/>
                </p:custDataLst>
              </p:nvPr>
            </p:nvSpPr>
            <p:spPr>
              <a:xfrm rot="2280000">
                <a:off x="217805" y="732790"/>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8" name="椭圆 37"/>
              <p:cNvSpPr/>
              <p:nvPr userDrawn="1">
                <p:custDataLst>
                  <p:tags r:id="rId14"/>
                </p:custDataLst>
              </p:nvPr>
            </p:nvSpPr>
            <p:spPr>
              <a:xfrm rot="2280000">
                <a:off x="615950" y="110299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9" name="椭圆 38"/>
              <p:cNvSpPr/>
              <p:nvPr userDrawn="1">
                <p:custDataLst>
                  <p:tags r:id="rId15"/>
                </p:custDataLst>
              </p:nvPr>
            </p:nvSpPr>
            <p:spPr>
              <a:xfrm rot="2280000">
                <a:off x="636270" y="367665"/>
                <a:ext cx="115570" cy="115570"/>
              </a:xfrm>
              <a:prstGeom prst="ellipse">
                <a:avLst/>
              </a:prstGeom>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grpSp>
      <p:sp>
        <p:nvSpPr>
          <p:cNvPr id="2" name="标题 1"/>
          <p:cNvSpPr>
            <a:spLocks noGrp="1"/>
          </p:cNvSpPr>
          <p:nvPr>
            <p:ph type="title" hasCustomPrompt="1"/>
            <p:custDataLst>
              <p:tags r:id="rId3"/>
            </p:custDataLst>
          </p:nvPr>
        </p:nvSpPr>
        <p:spPr>
          <a:xfrm>
            <a:off x="1522800" y="1339200"/>
            <a:ext cx="9144000" cy="2386800"/>
          </a:xfrm>
        </p:spPr>
        <p:txBody>
          <a:bodyPr anchor="b"/>
          <a:lstStyle>
            <a:lvl1pPr algn="ctr">
              <a:defRPr sz="6000" baseline="0">
                <a:solidFill>
                  <a:schemeClr val="bg1"/>
                </a:solidFill>
                <a:latin typeface="Arial" panose="020B0604020202020204" pitchFamily="34" charset="0"/>
                <a:ea typeface="Microsoft YaHei" panose="020B0503020204020204" charset="-122"/>
              </a:defRPr>
            </a:lvl1pPr>
          </a:lstStyle>
          <a:p>
            <a:r>
              <a:rPr lang="zh-CN" altLang="en-US" dirty="0"/>
              <a:t>单击此处编辑标题</a:t>
            </a:r>
          </a:p>
        </p:txBody>
      </p:sp>
      <p:sp>
        <p:nvSpPr>
          <p:cNvPr id="3" name="日期占位符 2"/>
          <p:cNvSpPr>
            <a:spLocks noGrp="1"/>
          </p:cNvSpPr>
          <p:nvPr>
            <p:ph type="dt" sz="half" idx="10"/>
            <p:custDataLst>
              <p:tags r:id="rId4"/>
            </p:custDataLst>
          </p:nvPr>
        </p:nvSpPr>
        <p:spPr>
          <a:xfrm>
            <a:off x="879742" y="6349833"/>
            <a:ext cx="2700000" cy="316800"/>
          </a:xfrm>
        </p:spPr>
        <p:txBody>
          <a:bodyPr/>
          <a:lstStyle>
            <a:lvl1pPr>
              <a:defRPr baseline="0">
                <a:latin typeface="Microsoft YaHei" panose="020B0503020204020204" charset="-122"/>
              </a:defRPr>
            </a:lvl1pPr>
          </a:lstStyle>
          <a:p>
            <a:fld id="{760FBDFE-C587-4B4C-A407-44438C67B59E}" type="datetimeFigureOut">
              <a:rPr lang="zh-CN" altLang="en-US" smtClean="0"/>
              <a:t>2022/11/23</a:t>
            </a:fld>
            <a:endParaRPr lang="zh-CN" altLang="en-US"/>
          </a:p>
        </p:txBody>
      </p:sp>
      <p:sp>
        <p:nvSpPr>
          <p:cNvPr id="4" name="页脚占位符 3"/>
          <p:cNvSpPr>
            <a:spLocks noGrp="1"/>
          </p:cNvSpPr>
          <p:nvPr>
            <p:ph type="ftr" sz="quarter" idx="11"/>
            <p:custDataLst>
              <p:tags r:id="rId5"/>
            </p:custDataLst>
          </p:nvPr>
        </p:nvSpPr>
        <p:spPr/>
        <p:txBody>
          <a:bodyPr/>
          <a:lstStyle>
            <a:lvl1pPr>
              <a:defRPr baseline="0">
                <a:latin typeface="Microsoft YaHei" panose="020B0503020204020204" charset="-122"/>
              </a:defRPr>
            </a:lvl1p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lvl1pPr>
              <a:defRPr baseline="0">
                <a:latin typeface="Microsoft YaHei" panose="020B0503020204020204" charset="-122"/>
              </a:defRPr>
            </a:lvl1p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7"/>
            </p:custDataLst>
          </p:nvPr>
        </p:nvSpPr>
        <p:spPr>
          <a:xfrm>
            <a:off x="1522413" y="3862800"/>
            <a:ext cx="9144000" cy="1656000"/>
          </a:xfrm>
        </p:spPr>
        <p:txBody>
          <a:bodyPr/>
          <a:lstStyle>
            <a:lvl1pPr algn="ctr">
              <a:defRPr baseline="0">
                <a:solidFill>
                  <a:schemeClr val="bg1"/>
                </a:solidFill>
                <a:latin typeface="Arial" panose="020B0604020202020204" pitchFamily="34" charset="0"/>
                <a:ea typeface="Microsoft YaHei" panose="020B0503020204020204" charset="-122"/>
              </a:defRPr>
            </a:lvl1pPr>
          </a:lstStyle>
          <a:p>
            <a:pPr lvl="0"/>
            <a:r>
              <a:rPr lang="zh-CN" altLang="en-US" dirty="0"/>
              <a:t>单击此处编辑母版文本样式</a:t>
            </a:r>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7" name="组合 6"/>
          <p:cNvGrpSpPr/>
          <p:nvPr userDrawn="1">
            <p:custDataLst>
              <p:tags r:id="rId1"/>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8" name="椭圆 7"/>
            <p:cNvSpPr/>
            <p:nvPr userDrawn="1">
              <p:custDataLst>
                <p:tags r:id="rId7"/>
              </p:custDataLst>
            </p:nvPr>
          </p:nvSpPr>
          <p:spPr>
            <a:xfrm rot="2280000">
              <a:off x="261620" y="1474470"/>
              <a:ext cx="334645" cy="3346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9" name="等腰三角形 8"/>
            <p:cNvSpPr/>
            <p:nvPr userDrawn="1">
              <p:custDataLst>
                <p:tags r:id="rId8"/>
              </p:custDataLst>
            </p:nvPr>
          </p:nvSpPr>
          <p:spPr>
            <a:xfrm rot="6240000">
              <a:off x="1069975" y="361950"/>
              <a:ext cx="165100" cy="165100"/>
            </a:xfrm>
            <a:prstGeom prst="triangle">
              <a:avLst/>
            </a:prstGeom>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10" name="椭圆 9"/>
            <p:cNvSpPr/>
            <p:nvPr userDrawn="1">
              <p:custDataLst>
                <p:tags r:id="rId9"/>
              </p:custDataLst>
            </p:nvPr>
          </p:nvSpPr>
          <p:spPr>
            <a:xfrm rot="2280000">
              <a:off x="712470" y="201612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11" name="椭圆 10"/>
            <p:cNvSpPr/>
            <p:nvPr userDrawn="1">
              <p:custDataLst>
                <p:tags r:id="rId10"/>
              </p:custDataLst>
            </p:nvPr>
          </p:nvSpPr>
          <p:spPr>
            <a:xfrm rot="2280000">
              <a:off x="217805" y="732790"/>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12" name="椭圆 11"/>
            <p:cNvSpPr/>
            <p:nvPr userDrawn="1">
              <p:custDataLst>
                <p:tags r:id="rId11"/>
              </p:custDataLst>
            </p:nvPr>
          </p:nvSpPr>
          <p:spPr>
            <a:xfrm rot="2280000">
              <a:off x="615950" y="110299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13" name="椭圆 12"/>
            <p:cNvSpPr/>
            <p:nvPr userDrawn="1">
              <p:custDataLst>
                <p:tags r:id="rId12"/>
              </p:custDataLst>
            </p:nvPr>
          </p:nvSpPr>
          <p:spPr>
            <a:xfrm rot="2280000">
              <a:off x="636270" y="36766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sp>
        <p:nvSpPr>
          <p:cNvPr id="2" name="标题 1"/>
          <p:cNvSpPr>
            <a:spLocks noGrp="1"/>
          </p:cNvSpPr>
          <p:nvPr>
            <p:ph type="title"/>
            <p:custDataLst>
              <p:tags r:id="rId2"/>
            </p:custDataLst>
          </p:nvPr>
        </p:nvSpPr>
        <p:spPr>
          <a:xfrm>
            <a:off x="669882" y="443234"/>
            <a:ext cx="10852237" cy="441964"/>
          </a:xfrm>
        </p:spPr>
        <p:txBody>
          <a:bodyPr vert="horz" lIns="90170" tIns="46990" rIns="90170" bIns="4699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3"/>
            </p:custDataLst>
          </p:nvPr>
        </p:nvSpPr>
        <p:spPr>
          <a:xfrm>
            <a:off x="669882" y="952508"/>
            <a:ext cx="10852237"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t>2022/11/23</a:t>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13" name="图片 12"/>
          <p:cNvPicPr>
            <a:picLocks noChangeAspect="1"/>
          </p:cNvPicPr>
          <p:nvPr userDrawn="1">
            <p:custDataLst>
              <p:tags r:id="rId1"/>
            </p:custDataLst>
          </p:nvPr>
        </p:nvPicPr>
        <p:blipFill>
          <a:blip r:embed="rId1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椭圆 17"/>
          <p:cNvSpPr/>
          <p:nvPr userDrawn="1">
            <p:custDataLst>
              <p:tags r:id="rId2"/>
            </p:custDataLst>
          </p:nvPr>
        </p:nvSpPr>
        <p:spPr>
          <a:xfrm rot="11280000" flipH="1" flipV="1">
            <a:off x="1511910" y="3575170"/>
            <a:ext cx="798830" cy="79883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弦形 13"/>
          <p:cNvSpPr/>
          <p:nvPr userDrawn="1">
            <p:custDataLst>
              <p:tags r:id="rId3"/>
            </p:custDataLst>
          </p:nvPr>
        </p:nvSpPr>
        <p:spPr>
          <a:xfrm rot="14980854">
            <a:off x="441876" y="137586"/>
            <a:ext cx="1624330" cy="1624330"/>
          </a:xfrm>
          <a:prstGeom prst="chord">
            <a:avLst/>
          </a:prstGeom>
          <a:gradFill>
            <a:gsLst>
              <a:gs pos="0">
                <a:srgbClr val="F0EAC5">
                  <a:alpha val="41000"/>
                </a:srgbClr>
              </a:gs>
              <a:gs pos="49000">
                <a:srgbClr val="BEA84E">
                  <a:alpha val="0"/>
                </a:srgbClr>
              </a:gs>
            </a:gsLst>
            <a:lin ang="18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custDataLst>
              <p:tags r:id="rId4"/>
            </p:custDataLst>
          </p:nvPr>
        </p:nvSpPr>
        <p:spPr>
          <a:xfrm rot="9720000">
            <a:off x="10111740" y="2700655"/>
            <a:ext cx="1057910" cy="105791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userDrawn="1">
            <p:custDataLst>
              <p:tags r:id="rId5"/>
            </p:custDataLst>
          </p:nvPr>
        </p:nvSpPr>
        <p:spPr>
          <a:xfrm rot="9720000">
            <a:off x="8331835" y="1447800"/>
            <a:ext cx="528320" cy="52832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custDataLst>
              <p:tags r:id="rId6"/>
            </p:custDataLst>
          </p:nvPr>
        </p:nvSpPr>
        <p:spPr>
          <a:xfrm rot="9720000">
            <a:off x="10139680" y="800735"/>
            <a:ext cx="297180" cy="29718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custDataLst>
              <p:tags r:id="rId7"/>
            </p:custDataLst>
          </p:nvPr>
        </p:nvSpPr>
        <p:spPr>
          <a:xfrm rot="11280000" flipH="1" flipV="1">
            <a:off x="1938655" y="5351780"/>
            <a:ext cx="422275" cy="422275"/>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userDrawn="1">
            <p:custDataLst>
              <p:tags r:id="rId8"/>
            </p:custDataLst>
          </p:nvPr>
        </p:nvSpPr>
        <p:spPr>
          <a:xfrm rot="11280000" flipH="1" flipV="1">
            <a:off x="588010" y="4867275"/>
            <a:ext cx="297180" cy="29718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9"/>
            </p:custDataLst>
          </p:nvPr>
        </p:nvSpPr>
        <p:spPr>
          <a:xfrm>
            <a:off x="669882" y="3060301"/>
            <a:ext cx="10852237" cy="1198881"/>
          </a:xfrm>
        </p:spPr>
        <p:txBody>
          <a:bodyPr lIns="101600" tIns="38100" rIns="63500" bIns="38100" anchor="t" anchorCtr="0">
            <a:normAutofit/>
          </a:bodyPr>
          <a:lstStyle>
            <a:lvl1pPr algn="ctr">
              <a:defRPr sz="7200" u="none" strike="noStrike" kern="1200" cap="none" spc="300" normalizeH="0" baseline="0">
                <a:gradFill>
                  <a:gsLst>
                    <a:gs pos="13000">
                      <a:schemeClr val="accent1"/>
                    </a:gs>
                    <a:gs pos="30000">
                      <a:schemeClr val="accent2"/>
                    </a:gs>
                    <a:gs pos="100000">
                      <a:schemeClr val="accent3">
                        <a:lumMod val="60000"/>
                        <a:lumOff val="40000"/>
                      </a:schemeClr>
                    </a:gs>
                  </a:gsLst>
                  <a:lin ang="5400000" scaled="0"/>
                </a:gradFill>
                <a:uFillTx/>
                <a:latin typeface="Arial" panose="020B0604020202020204" pitchFamily="34" charset="0"/>
                <a:ea typeface="汉仪旗黑-85S" panose="00020600040101010101" pitchFamily="18" charset="-122"/>
              </a:defRPr>
            </a:lvl1pPr>
          </a:lstStyle>
          <a:p>
            <a:r>
              <a:rPr lang="zh-CN" altLang="en-US" dirty="0"/>
              <a:t>单击此处编辑标题</a:t>
            </a:r>
          </a:p>
        </p:txBody>
      </p:sp>
      <p:sp>
        <p:nvSpPr>
          <p:cNvPr id="3" name="文本占位符 2"/>
          <p:cNvSpPr>
            <a:spLocks noGrp="1"/>
          </p:cNvSpPr>
          <p:nvPr>
            <p:ph type="body" idx="1"/>
            <p:custDataLst>
              <p:tags r:id="rId10"/>
            </p:custDataLst>
          </p:nvPr>
        </p:nvSpPr>
        <p:spPr>
          <a:xfrm>
            <a:off x="669882" y="4490286"/>
            <a:ext cx="10852237" cy="1077985"/>
          </a:xfrm>
        </p:spPr>
        <p:txBody>
          <a:bodyPr lIns="101600" tIns="38100" rIns="76200" bIns="38100">
            <a:normAutofit/>
          </a:bodyPr>
          <a:lstStyle>
            <a:lvl1pPr marL="0" indent="0" algn="ctr" eaLnBrk="1" fontAlgn="auto" latinLnBrk="0" hangingPunct="1">
              <a:buNone/>
              <a:defRPr kumimoji="0" lang="zh-CN" altLang="en-US" sz="2400" b="0" i="0" u="none" strike="noStrike" kern="1200" cap="none" spc="150" normalizeH="0" baseline="0" noProof="1">
                <a:gradFill>
                  <a:gsLst>
                    <a:gs pos="13000">
                      <a:schemeClr val="accent1"/>
                    </a:gs>
                    <a:gs pos="30000">
                      <a:schemeClr val="accent2"/>
                    </a:gs>
                    <a:gs pos="100000">
                      <a:schemeClr val="accent3">
                        <a:lumMod val="60000"/>
                        <a:lumOff val="40000"/>
                      </a:schemeClr>
                    </a:gs>
                  </a:gsLst>
                  <a:lin ang="5400000" scaled="0"/>
                </a:gradFill>
                <a:uFillTx/>
                <a:latin typeface="Arial" panose="020B0604020202020204" pitchFamily="34" charset="0"/>
                <a:ea typeface="Microsoft YaHei"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custDataLst>
              <p:tags r:id="rId11"/>
            </p:custDataLst>
          </p:nvPr>
        </p:nvSpPr>
        <p:spPr/>
        <p:txBody>
          <a:bodyPr/>
          <a:lstStyle/>
          <a:p>
            <a:fld id="{760FBDFE-C587-4B4C-A407-44438C67B59E}" type="datetimeFigureOut">
              <a:rPr lang="zh-CN" altLang="en-US" smtClean="0"/>
              <a:t>2022/11/23</a:t>
            </a:fld>
            <a:endParaRPr lang="zh-CN" altLang="en-US"/>
          </a:p>
        </p:txBody>
      </p:sp>
      <p:sp>
        <p:nvSpPr>
          <p:cNvPr id="5" name="页脚占位符 4"/>
          <p:cNvSpPr>
            <a:spLocks noGrp="1"/>
          </p:cNvSpPr>
          <p:nvPr>
            <p:ph type="ftr" sz="quarter" idx="11"/>
            <p:custDataLst>
              <p:tags r:id="rId12"/>
            </p:custDataLst>
          </p:nvPr>
        </p:nvSpPr>
        <p:spPr/>
        <p:txBody>
          <a:bodyPr/>
          <a:lstStyle/>
          <a:p>
            <a:endParaRPr lang="zh-CN" altLang="en-US"/>
          </a:p>
        </p:txBody>
      </p:sp>
      <p:sp>
        <p:nvSpPr>
          <p:cNvPr id="6" name="灯片编号占位符 5"/>
          <p:cNvSpPr>
            <a:spLocks noGrp="1"/>
          </p:cNvSpPr>
          <p:nvPr>
            <p:ph type="sldNum" sz="quarter" idx="12"/>
            <p:custDataLst>
              <p:tags r:id="rId13"/>
            </p:custDataLst>
          </p:nvPr>
        </p:nvSpPr>
        <p:spPr/>
        <p:txBody>
          <a:bodyPr/>
          <a:lstStyle/>
          <a:p>
            <a:fld id="{49AE70B2-8BF9-45C0-BB95-33D1B9D3A854}" type="slidenum">
              <a:rPr lang="zh-CN" altLang="en-US" smtClean="0"/>
              <a:t>‹#›</a:t>
            </a:fld>
            <a:endParaRPr lang="zh-CN" altLang="en-US"/>
          </a:p>
        </p:txBody>
      </p:sp>
      <p:cxnSp>
        <p:nvCxnSpPr>
          <p:cNvPr id="12" name="直接连接符 11"/>
          <p:cNvCxnSpPr/>
          <p:nvPr userDrawn="1">
            <p:custDataLst>
              <p:tags r:id="rId14"/>
            </p:custDataLst>
          </p:nvPr>
        </p:nvCxnSpPr>
        <p:spPr>
          <a:xfrm>
            <a:off x="3463894" y="4337368"/>
            <a:ext cx="5289556" cy="0"/>
          </a:xfrm>
          <a:prstGeom prst="line">
            <a:avLst/>
          </a:prstGeom>
          <a:ln>
            <a:solidFill>
              <a:schemeClr val="bg1">
                <a:alpha val="38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grpSp>
        <p:nvGrpSpPr>
          <p:cNvPr id="15" name="组合 14"/>
          <p:cNvGrpSpPr/>
          <p:nvPr userDrawn="1">
            <p:custDataLst>
              <p:tags r:id="rId1"/>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6" name="椭圆 15"/>
            <p:cNvSpPr/>
            <p:nvPr userDrawn="1">
              <p:custDataLst>
                <p:tags r:id="rId8"/>
              </p:custDataLst>
            </p:nvPr>
          </p:nvSpPr>
          <p:spPr>
            <a:xfrm rot="2280000">
              <a:off x="261620" y="1474470"/>
              <a:ext cx="334645" cy="3346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17" name="等腰三角形 16"/>
            <p:cNvSpPr/>
            <p:nvPr userDrawn="1">
              <p:custDataLst>
                <p:tags r:id="rId9"/>
              </p:custDataLst>
            </p:nvPr>
          </p:nvSpPr>
          <p:spPr>
            <a:xfrm rot="6240000">
              <a:off x="1069975" y="361950"/>
              <a:ext cx="165100" cy="165100"/>
            </a:xfrm>
            <a:prstGeom prst="triangle">
              <a:avLst/>
            </a:prstGeom>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18" name="椭圆 17"/>
            <p:cNvSpPr/>
            <p:nvPr userDrawn="1">
              <p:custDataLst>
                <p:tags r:id="rId10"/>
              </p:custDataLst>
            </p:nvPr>
          </p:nvSpPr>
          <p:spPr>
            <a:xfrm rot="2280000">
              <a:off x="712470" y="201612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19" name="椭圆 18"/>
            <p:cNvSpPr/>
            <p:nvPr userDrawn="1">
              <p:custDataLst>
                <p:tags r:id="rId11"/>
              </p:custDataLst>
            </p:nvPr>
          </p:nvSpPr>
          <p:spPr>
            <a:xfrm rot="2280000">
              <a:off x="217805" y="732790"/>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0" name="椭圆 19"/>
            <p:cNvSpPr/>
            <p:nvPr userDrawn="1">
              <p:custDataLst>
                <p:tags r:id="rId12"/>
              </p:custDataLst>
            </p:nvPr>
          </p:nvSpPr>
          <p:spPr>
            <a:xfrm rot="2280000">
              <a:off x="615950" y="110299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1" name="椭圆 20"/>
            <p:cNvSpPr/>
            <p:nvPr userDrawn="1">
              <p:custDataLst>
                <p:tags r:id="rId13"/>
              </p:custDataLst>
            </p:nvPr>
          </p:nvSpPr>
          <p:spPr>
            <a:xfrm rot="2280000">
              <a:off x="636270" y="36766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sp>
        <p:nvSpPr>
          <p:cNvPr id="2" name="标题 1"/>
          <p:cNvSpPr>
            <a:spLocks noGrp="1"/>
          </p:cNvSpPr>
          <p:nvPr>
            <p:ph type="title"/>
            <p:custDataLst>
              <p:tags r:id="rId2"/>
            </p:custDataLst>
          </p:nvPr>
        </p:nvSpPr>
        <p:spPr>
          <a:xfrm>
            <a:off x="669882" y="443234"/>
            <a:ext cx="10852237" cy="441964"/>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j-cs"/>
                <a:sym typeface="+mn-ea"/>
              </a:defRPr>
            </a:lvl1pPr>
          </a:lstStyle>
          <a:p>
            <a:pPr lvl="0"/>
            <a:r>
              <a:rPr>
                <a:sym typeface="+mn-ea"/>
              </a:rPr>
              <a:t>单击此处编辑母版标题样式</a:t>
            </a:r>
          </a:p>
        </p:txBody>
      </p:sp>
      <p:sp>
        <p:nvSpPr>
          <p:cNvPr id="3" name="内容占位符 2"/>
          <p:cNvSpPr>
            <a:spLocks noGrp="1"/>
          </p:cNvSpPr>
          <p:nvPr>
            <p:ph sz="half" idx="1"/>
            <p:custDataLst>
              <p:tags r:id="rId3"/>
            </p:custDataLst>
          </p:nvPr>
        </p:nvSpPr>
        <p:spPr>
          <a:xfrm>
            <a:off x="669930" y="952508"/>
            <a:ext cx="5283242"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5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4" name="内容占位符 3"/>
          <p:cNvSpPr>
            <a:spLocks noGrp="1"/>
          </p:cNvSpPr>
          <p:nvPr>
            <p:ph sz="half" idx="2"/>
            <p:custDataLst>
              <p:tags r:id="rId4"/>
            </p:custDataLst>
          </p:nvPr>
        </p:nvSpPr>
        <p:spPr>
          <a:xfrm>
            <a:off x="6238877" y="952508"/>
            <a:ext cx="5283242" cy="5388907"/>
          </a:xfrm>
        </p:spPr>
        <p:txBody>
          <a:bodyPr lIns="90170" tIns="46990" rIns="90170" bIns="46990">
            <a:normAutofit/>
          </a:bodyPr>
          <a:lstStyle>
            <a:lvl1pPr>
              <a:defRPr sz="1600" baseline="0">
                <a:solidFill>
                  <a:schemeClr val="tx1">
                    <a:lumMod val="85000"/>
                    <a:lumOff val="15000"/>
                  </a:schemeClr>
                </a:solidFill>
                <a:latin typeface="Arial" panose="020B0604020202020204" pitchFamily="34" charset="0"/>
                <a:ea typeface="Microsoft YaHei" panose="020B0503020204020204" charset="-122"/>
              </a:defRPr>
            </a:lvl1pPr>
            <a:lvl2pPr>
              <a:defRPr sz="1600" baseline="0">
                <a:solidFill>
                  <a:schemeClr val="tx1">
                    <a:lumMod val="85000"/>
                    <a:lumOff val="15000"/>
                  </a:schemeClr>
                </a:solidFill>
                <a:latin typeface="Arial" panose="020B0604020202020204" pitchFamily="34" charset="0"/>
                <a:ea typeface="Microsoft YaHei" panose="020B0503020204020204" charset="-122"/>
              </a:defRPr>
            </a:lvl2pPr>
            <a:lvl3pPr>
              <a:defRPr sz="1600" baseline="0">
                <a:solidFill>
                  <a:schemeClr val="tx1">
                    <a:lumMod val="85000"/>
                    <a:lumOff val="15000"/>
                  </a:schemeClr>
                </a:solidFill>
                <a:latin typeface="Arial" panose="020B0604020202020204" pitchFamily="34" charset="0"/>
                <a:ea typeface="Microsoft YaHei" panose="020B0503020204020204" charset="-122"/>
              </a:defRPr>
            </a:lvl3pPr>
            <a:lvl4pPr>
              <a:defRPr sz="1600" baseline="0">
                <a:solidFill>
                  <a:schemeClr val="tx1">
                    <a:lumMod val="85000"/>
                    <a:lumOff val="15000"/>
                  </a:schemeClr>
                </a:solidFill>
                <a:latin typeface="Arial" panose="020B0604020202020204" pitchFamily="34" charset="0"/>
                <a:ea typeface="Microsoft YaHei" panose="020B0503020204020204" charset="-122"/>
              </a:defRPr>
            </a:lvl4pPr>
            <a:lvl5pPr>
              <a:defRPr sz="1600" baseline="0">
                <a:solidFill>
                  <a:schemeClr val="tx1">
                    <a:lumMod val="85000"/>
                    <a:lumOff val="15000"/>
                  </a:schemeClr>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t>2022/11/23</a:t>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grpSp>
        <p:nvGrpSpPr>
          <p:cNvPr id="17" name="组合 16"/>
          <p:cNvGrpSpPr/>
          <p:nvPr userDrawn="1">
            <p:custDataLst>
              <p:tags r:id="rId1"/>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8" name="椭圆 17"/>
            <p:cNvSpPr/>
            <p:nvPr userDrawn="1">
              <p:custDataLst>
                <p:tags r:id="rId10"/>
              </p:custDataLst>
            </p:nvPr>
          </p:nvSpPr>
          <p:spPr>
            <a:xfrm rot="2280000">
              <a:off x="261620" y="1474470"/>
              <a:ext cx="334645" cy="3346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19" name="等腰三角形 18"/>
            <p:cNvSpPr/>
            <p:nvPr userDrawn="1">
              <p:custDataLst>
                <p:tags r:id="rId11"/>
              </p:custDataLst>
            </p:nvPr>
          </p:nvSpPr>
          <p:spPr>
            <a:xfrm rot="6240000">
              <a:off x="1069975" y="361950"/>
              <a:ext cx="165100" cy="165100"/>
            </a:xfrm>
            <a:prstGeom prst="triangle">
              <a:avLst/>
            </a:prstGeom>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0" name="椭圆 19"/>
            <p:cNvSpPr/>
            <p:nvPr userDrawn="1">
              <p:custDataLst>
                <p:tags r:id="rId12"/>
              </p:custDataLst>
            </p:nvPr>
          </p:nvSpPr>
          <p:spPr>
            <a:xfrm rot="2280000">
              <a:off x="712470" y="201612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1" name="椭圆 20"/>
            <p:cNvSpPr/>
            <p:nvPr userDrawn="1">
              <p:custDataLst>
                <p:tags r:id="rId13"/>
              </p:custDataLst>
            </p:nvPr>
          </p:nvSpPr>
          <p:spPr>
            <a:xfrm rot="2280000">
              <a:off x="217805" y="732790"/>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2" name="椭圆 21"/>
            <p:cNvSpPr/>
            <p:nvPr userDrawn="1">
              <p:custDataLst>
                <p:tags r:id="rId14"/>
              </p:custDataLst>
            </p:nvPr>
          </p:nvSpPr>
          <p:spPr>
            <a:xfrm rot="2280000">
              <a:off x="615950" y="110299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3" name="椭圆 22"/>
            <p:cNvSpPr/>
            <p:nvPr userDrawn="1">
              <p:custDataLst>
                <p:tags r:id="rId15"/>
              </p:custDataLst>
            </p:nvPr>
          </p:nvSpPr>
          <p:spPr>
            <a:xfrm rot="2280000">
              <a:off x="636270" y="36766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sp>
        <p:nvSpPr>
          <p:cNvPr id="2" name="标题 1"/>
          <p:cNvSpPr>
            <a:spLocks noGrp="1"/>
          </p:cNvSpPr>
          <p:nvPr>
            <p:ph type="title"/>
            <p:custDataLst>
              <p:tags r:id="rId2"/>
            </p:custDataLst>
          </p:nvPr>
        </p:nvSpPr>
        <p:spPr>
          <a:xfrm>
            <a:off x="669882" y="443234"/>
            <a:ext cx="10852237" cy="441964"/>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90170" tIns="46990" rIns="90170" bIns="46990" anchor="t"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Microsoft YaHei"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4"/>
            </p:custDataLst>
          </p:nvPr>
        </p:nvSpPr>
        <p:spPr>
          <a:xfrm>
            <a:off x="669925" y="1406525"/>
            <a:ext cx="5283200" cy="4934752"/>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90170" tIns="46990" rIns="90170" bIns="4699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6"/>
            </p:custDataLst>
          </p:nvPr>
        </p:nvSpPr>
        <p:spPr>
          <a:xfrm>
            <a:off x="6235750" y="1406525"/>
            <a:ext cx="5283242" cy="4934752"/>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t>2022/11/23</a:t>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pic>
        <p:nvPicPr>
          <p:cNvPr id="13" name="图片 12"/>
          <p:cNvPicPr>
            <a:picLocks noChangeAspect="1"/>
          </p:cNvPicPr>
          <p:nvPr userDrawn="1">
            <p:custDataLst>
              <p:tags r:id="rId1"/>
            </p:custDataLst>
          </p:nvPr>
        </p:nvPicPr>
        <p:blipFill>
          <a:blip r:embed="rId1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弦形 10"/>
          <p:cNvSpPr/>
          <p:nvPr userDrawn="1">
            <p:custDataLst>
              <p:tags r:id="rId2"/>
            </p:custDataLst>
          </p:nvPr>
        </p:nvSpPr>
        <p:spPr>
          <a:xfrm rot="14980854">
            <a:off x="441876" y="137586"/>
            <a:ext cx="1624330" cy="1624330"/>
          </a:xfrm>
          <a:prstGeom prst="chord">
            <a:avLst/>
          </a:prstGeom>
          <a:gradFill>
            <a:gsLst>
              <a:gs pos="0">
                <a:srgbClr val="F0EAC5">
                  <a:alpha val="41000"/>
                </a:srgbClr>
              </a:gs>
              <a:gs pos="49000">
                <a:srgbClr val="BEA84E">
                  <a:alpha val="0"/>
                </a:srgbClr>
              </a:gs>
            </a:gsLst>
            <a:lin ang="18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userDrawn="1">
            <p:custDataLst>
              <p:tags r:id="rId3"/>
            </p:custDataLst>
          </p:nvPr>
        </p:nvSpPr>
        <p:spPr>
          <a:xfrm rot="9720000">
            <a:off x="9328785" y="1621790"/>
            <a:ext cx="777240" cy="77724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userDrawn="1">
            <p:custDataLst>
              <p:tags r:id="rId4"/>
            </p:custDataLst>
          </p:nvPr>
        </p:nvSpPr>
        <p:spPr>
          <a:xfrm rot="9720000">
            <a:off x="11149330" y="2199005"/>
            <a:ext cx="266700" cy="26670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userDrawn="1">
            <p:custDataLst>
              <p:tags r:id="rId5"/>
            </p:custDataLst>
          </p:nvPr>
        </p:nvSpPr>
        <p:spPr>
          <a:xfrm rot="9720000">
            <a:off x="9873615" y="902335"/>
            <a:ext cx="294640" cy="29464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170" tIns="46990" rIns="90170" bIns="46990" rtlCol="0" anchor="ctr">
            <a:normAutofit fontScale="47500" lnSpcReduction="20000"/>
          </a:bodyPr>
          <a:lstStyle/>
          <a:p>
            <a:pPr algn="ctr"/>
            <a:endParaRPr lang="zh-CN" altLang="en-US"/>
          </a:p>
        </p:txBody>
      </p:sp>
      <p:sp>
        <p:nvSpPr>
          <p:cNvPr id="98" name="椭圆 97"/>
          <p:cNvSpPr/>
          <p:nvPr userDrawn="1">
            <p:custDataLst>
              <p:tags r:id="rId6"/>
            </p:custDataLst>
          </p:nvPr>
        </p:nvSpPr>
        <p:spPr>
          <a:xfrm rot="11640000" flipH="1" flipV="1">
            <a:off x="865505" y="2246630"/>
            <a:ext cx="777240" cy="77724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userDrawn="1">
            <p:custDataLst>
              <p:tags r:id="rId7"/>
            </p:custDataLst>
          </p:nvPr>
        </p:nvSpPr>
        <p:spPr>
          <a:xfrm rot="11640000" flipH="1" flipV="1">
            <a:off x="1591310" y="4034790"/>
            <a:ext cx="266700" cy="26670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userDrawn="1">
            <p:custDataLst>
              <p:tags r:id="rId8"/>
            </p:custDataLst>
          </p:nvPr>
        </p:nvSpPr>
        <p:spPr>
          <a:xfrm rot="11640000" flipH="1" flipV="1">
            <a:off x="716915" y="4802505"/>
            <a:ext cx="294640" cy="294640"/>
          </a:xfrm>
          <a:prstGeom prst="ellipse">
            <a:avLst/>
          </a:pr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9"/>
            </p:custDataLst>
          </p:nvPr>
        </p:nvSpPr>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Arial" panose="020B0604020202020204" pitchFamily="34" charset="0"/>
                <a:ea typeface="Microsoft YaHei" panose="020B050302020402020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10"/>
            </p:custDataLst>
          </p:nvPr>
        </p:nvSpPr>
        <p:spPr/>
        <p:txBody>
          <a:bodyPr/>
          <a:lstStyle/>
          <a:p>
            <a:fld id="{760FBDFE-C587-4B4C-A407-44438C67B59E}" type="datetimeFigureOut">
              <a:rPr lang="zh-CN" altLang="en-US" smtClean="0"/>
              <a:t>2022/11/23</a:t>
            </a:fld>
            <a:endParaRPr lang="zh-CN" altLang="en-US"/>
          </a:p>
        </p:txBody>
      </p:sp>
      <p:sp>
        <p:nvSpPr>
          <p:cNvPr id="4" name="页脚占位符 3"/>
          <p:cNvSpPr>
            <a:spLocks noGrp="1"/>
          </p:cNvSpPr>
          <p:nvPr>
            <p:ph type="ftr" sz="quarter" idx="11"/>
            <p:custDataLst>
              <p:tags r:id="rId11"/>
            </p:custDataLst>
          </p:nvPr>
        </p:nvSpPr>
        <p:spPr/>
        <p:txBody>
          <a:bodyPr/>
          <a:lstStyle/>
          <a:p>
            <a:endParaRPr lang="zh-CN" altLang="en-US"/>
          </a:p>
        </p:txBody>
      </p:sp>
      <p:sp>
        <p:nvSpPr>
          <p:cNvPr id="5" name="灯片编号占位符 4"/>
          <p:cNvSpPr>
            <a:spLocks noGrp="1"/>
          </p:cNvSpPr>
          <p:nvPr>
            <p:ph type="sldNum" sz="quarter" idx="12"/>
            <p:custDataLst>
              <p:tags r:id="rId12"/>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pic>
        <p:nvPicPr>
          <p:cNvPr id="5" name="图片 4"/>
          <p:cNvPicPr>
            <a:picLocks noChangeAspect="1"/>
          </p:cNvPicPr>
          <p:nvPr userDrawn="1">
            <p:custDataLst>
              <p:tags r:id="rId1"/>
            </p:custDataLst>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t>2022/11/23</a:t>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grpSp>
        <p:nvGrpSpPr>
          <p:cNvPr id="35" name="组合 34"/>
          <p:cNvGrpSpPr/>
          <p:nvPr userDrawn="1">
            <p:custDataLst>
              <p:tags r:id="rId1"/>
            </p:custDataLst>
          </p:nvPr>
        </p:nvGrpSpPr>
        <p:grpSpPr>
          <a:xfrm>
            <a:off x="217805" y="361950"/>
            <a:ext cx="11838962" cy="6428414"/>
            <a:chOff x="217805" y="361950"/>
            <a:chExt cx="11838962" cy="6428414"/>
          </a:xfrm>
        </p:grpSpPr>
        <p:grpSp>
          <p:nvGrpSpPr>
            <p:cNvPr id="21" name="组合 20"/>
            <p:cNvGrpSpPr/>
            <p:nvPr userDrawn="1">
              <p:custDataLst>
                <p:tags r:id="rId8"/>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22" name="椭圆 21"/>
              <p:cNvSpPr/>
              <p:nvPr userDrawn="1">
                <p:custDataLst>
                  <p:tags r:id="rId16"/>
                </p:custDataLst>
              </p:nvPr>
            </p:nvSpPr>
            <p:spPr>
              <a:xfrm rot="2280000">
                <a:off x="261620" y="1474470"/>
                <a:ext cx="334645" cy="3346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3" name="等腰三角形 22"/>
              <p:cNvSpPr/>
              <p:nvPr userDrawn="1">
                <p:custDataLst>
                  <p:tags r:id="rId17"/>
                </p:custDataLst>
              </p:nvPr>
            </p:nvSpPr>
            <p:spPr>
              <a:xfrm rot="6240000">
                <a:off x="1069975" y="361950"/>
                <a:ext cx="165100" cy="165100"/>
              </a:xfrm>
              <a:prstGeom prst="triangle">
                <a:avLst/>
              </a:prstGeom>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4" name="椭圆 23"/>
              <p:cNvSpPr/>
              <p:nvPr userDrawn="1">
                <p:custDataLst>
                  <p:tags r:id="rId18"/>
                </p:custDataLst>
              </p:nvPr>
            </p:nvSpPr>
            <p:spPr>
              <a:xfrm rot="2280000">
                <a:off x="712470" y="201612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5" name="椭圆 24"/>
              <p:cNvSpPr/>
              <p:nvPr userDrawn="1">
                <p:custDataLst>
                  <p:tags r:id="rId19"/>
                </p:custDataLst>
              </p:nvPr>
            </p:nvSpPr>
            <p:spPr>
              <a:xfrm rot="2280000">
                <a:off x="217805" y="732790"/>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6" name="椭圆 25"/>
              <p:cNvSpPr/>
              <p:nvPr userDrawn="1">
                <p:custDataLst>
                  <p:tags r:id="rId20"/>
                </p:custDataLst>
              </p:nvPr>
            </p:nvSpPr>
            <p:spPr>
              <a:xfrm rot="2280000">
                <a:off x="615950" y="110299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7" name="椭圆 26"/>
              <p:cNvSpPr/>
              <p:nvPr userDrawn="1">
                <p:custDataLst>
                  <p:tags r:id="rId21"/>
                </p:custDataLst>
              </p:nvPr>
            </p:nvSpPr>
            <p:spPr>
              <a:xfrm rot="2280000">
                <a:off x="636270" y="36766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grpSp>
          <p:nvGrpSpPr>
            <p:cNvPr id="28" name="组合 27"/>
            <p:cNvGrpSpPr/>
            <p:nvPr userDrawn="1">
              <p:custDataLst>
                <p:tags r:id="rId9"/>
              </p:custDataLst>
            </p:nvPr>
          </p:nvGrpSpPr>
          <p:grpSpPr>
            <a:xfrm>
              <a:off x="11039497" y="5020619"/>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29" name="椭圆 28"/>
              <p:cNvSpPr/>
              <p:nvPr userDrawn="1">
                <p:custDataLst>
                  <p:tags r:id="rId10"/>
                </p:custDataLst>
              </p:nvPr>
            </p:nvSpPr>
            <p:spPr>
              <a:xfrm rot="2280000">
                <a:off x="261620" y="1474470"/>
                <a:ext cx="334645" cy="3346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0" name="等腰三角形 29"/>
              <p:cNvSpPr/>
              <p:nvPr userDrawn="1">
                <p:custDataLst>
                  <p:tags r:id="rId11"/>
                </p:custDataLst>
              </p:nvPr>
            </p:nvSpPr>
            <p:spPr>
              <a:xfrm rot="6240000">
                <a:off x="1069975" y="361950"/>
                <a:ext cx="165100" cy="165100"/>
              </a:xfrm>
              <a:prstGeom prst="triangle">
                <a:avLst/>
              </a:prstGeom>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1" name="椭圆 30"/>
              <p:cNvSpPr/>
              <p:nvPr userDrawn="1">
                <p:custDataLst>
                  <p:tags r:id="rId12"/>
                </p:custDataLst>
              </p:nvPr>
            </p:nvSpPr>
            <p:spPr>
              <a:xfrm rot="2280000">
                <a:off x="712470" y="201612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2" name="椭圆 31"/>
              <p:cNvSpPr/>
              <p:nvPr userDrawn="1">
                <p:custDataLst>
                  <p:tags r:id="rId13"/>
                </p:custDataLst>
              </p:nvPr>
            </p:nvSpPr>
            <p:spPr>
              <a:xfrm rot="2280000">
                <a:off x="217805" y="732790"/>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3" name="椭圆 32"/>
              <p:cNvSpPr/>
              <p:nvPr userDrawn="1">
                <p:custDataLst>
                  <p:tags r:id="rId14"/>
                </p:custDataLst>
              </p:nvPr>
            </p:nvSpPr>
            <p:spPr>
              <a:xfrm rot="2280000">
                <a:off x="615950" y="110299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4" name="椭圆 33"/>
              <p:cNvSpPr/>
              <p:nvPr userDrawn="1">
                <p:custDataLst>
                  <p:tags r:id="rId15"/>
                </p:custDataLst>
              </p:nvPr>
            </p:nvSpPr>
            <p:spPr>
              <a:xfrm rot="2280000">
                <a:off x="636270" y="36766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grpSp>
      <p:sp>
        <p:nvSpPr>
          <p:cNvPr id="2" name="标题 1"/>
          <p:cNvSpPr>
            <a:spLocks noGrp="1"/>
          </p:cNvSpPr>
          <p:nvPr>
            <p:ph type="title"/>
            <p:custDataLst>
              <p:tags r:id="rId2"/>
            </p:custDataLst>
          </p:nvPr>
        </p:nvSpPr>
        <p:spPr>
          <a:xfrm>
            <a:off x="669930" y="443234"/>
            <a:ext cx="10852237" cy="441964"/>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j-cs"/>
                <a:sym typeface="+mn-ea"/>
              </a:defRPr>
            </a:lvl1pPr>
          </a:lstStyle>
          <a:p>
            <a:pPr lvl="0"/>
            <a:r>
              <a:rPr dirty="0">
                <a:sym typeface="+mn-ea"/>
              </a:rPr>
              <a:t>单击此处编辑母版标题样式</a:t>
            </a:r>
          </a:p>
        </p:txBody>
      </p:sp>
      <p:sp>
        <p:nvSpPr>
          <p:cNvPr id="3" name="图片占位符 2"/>
          <p:cNvSpPr>
            <a:spLocks noGrp="1"/>
          </p:cNvSpPr>
          <p:nvPr>
            <p:ph type="pic" idx="1"/>
            <p:custDataLst>
              <p:tags r:id="rId3"/>
            </p:custDataLst>
          </p:nvPr>
        </p:nvSpPr>
        <p:spPr>
          <a:xfrm>
            <a:off x="669930" y="952508"/>
            <a:ext cx="5283242" cy="5388907"/>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n-cs"/>
                <a:sym typeface="+mn-ea"/>
              </a:defRPr>
            </a:lvl1pPr>
          </a:lstStyle>
          <a:p>
            <a:pPr lvl="0"/>
            <a:r>
              <a:rPr>
                <a:sym typeface="+mn-ea"/>
              </a:rPr>
              <a:t>单击此处编辑母版文本样式</a:t>
            </a:r>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t>2022/11/23</a:t>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grpSp>
        <p:nvGrpSpPr>
          <p:cNvPr id="27" name="组合 26"/>
          <p:cNvGrpSpPr/>
          <p:nvPr userDrawn="1">
            <p:custDataLst>
              <p:tags r:id="rId1"/>
            </p:custDataLst>
          </p:nvPr>
        </p:nvGrpSpPr>
        <p:grpSpPr>
          <a:xfrm>
            <a:off x="217805" y="361950"/>
            <a:ext cx="11838962" cy="6428414"/>
            <a:chOff x="217805" y="361950"/>
            <a:chExt cx="11838962" cy="6428414"/>
          </a:xfrm>
        </p:grpSpPr>
        <p:grpSp>
          <p:nvGrpSpPr>
            <p:cNvPr id="28" name="组合 27"/>
            <p:cNvGrpSpPr/>
            <p:nvPr userDrawn="1">
              <p:custDataLst>
                <p:tags r:id="rId7"/>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36" name="椭圆 35"/>
              <p:cNvSpPr/>
              <p:nvPr userDrawn="1">
                <p:custDataLst>
                  <p:tags r:id="rId15"/>
                </p:custDataLst>
              </p:nvPr>
            </p:nvSpPr>
            <p:spPr>
              <a:xfrm rot="2280000">
                <a:off x="261620" y="1474470"/>
                <a:ext cx="334645" cy="3346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7" name="等腰三角形 36"/>
              <p:cNvSpPr/>
              <p:nvPr userDrawn="1">
                <p:custDataLst>
                  <p:tags r:id="rId16"/>
                </p:custDataLst>
              </p:nvPr>
            </p:nvSpPr>
            <p:spPr>
              <a:xfrm rot="6240000">
                <a:off x="1069975" y="361950"/>
                <a:ext cx="165100" cy="165100"/>
              </a:xfrm>
              <a:prstGeom prst="triangle">
                <a:avLst/>
              </a:prstGeom>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8" name="椭圆 37"/>
              <p:cNvSpPr/>
              <p:nvPr userDrawn="1">
                <p:custDataLst>
                  <p:tags r:id="rId17"/>
                </p:custDataLst>
              </p:nvPr>
            </p:nvSpPr>
            <p:spPr>
              <a:xfrm rot="2280000">
                <a:off x="712470" y="201612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9" name="椭圆 38"/>
              <p:cNvSpPr/>
              <p:nvPr userDrawn="1">
                <p:custDataLst>
                  <p:tags r:id="rId18"/>
                </p:custDataLst>
              </p:nvPr>
            </p:nvSpPr>
            <p:spPr>
              <a:xfrm rot="2280000">
                <a:off x="217805" y="732790"/>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40" name="椭圆 39"/>
              <p:cNvSpPr/>
              <p:nvPr userDrawn="1">
                <p:custDataLst>
                  <p:tags r:id="rId19"/>
                </p:custDataLst>
              </p:nvPr>
            </p:nvSpPr>
            <p:spPr>
              <a:xfrm rot="2280000">
                <a:off x="615950" y="110299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41" name="椭圆 40"/>
              <p:cNvSpPr/>
              <p:nvPr userDrawn="1">
                <p:custDataLst>
                  <p:tags r:id="rId20"/>
                </p:custDataLst>
              </p:nvPr>
            </p:nvSpPr>
            <p:spPr>
              <a:xfrm rot="2280000">
                <a:off x="636270" y="36766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grpSp>
          <p:nvGrpSpPr>
            <p:cNvPr id="29" name="组合 28"/>
            <p:cNvGrpSpPr/>
            <p:nvPr userDrawn="1">
              <p:custDataLst>
                <p:tags r:id="rId8"/>
              </p:custDataLst>
            </p:nvPr>
          </p:nvGrpSpPr>
          <p:grpSpPr>
            <a:xfrm>
              <a:off x="11039497" y="5020619"/>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30" name="椭圆 29"/>
              <p:cNvSpPr/>
              <p:nvPr userDrawn="1">
                <p:custDataLst>
                  <p:tags r:id="rId9"/>
                </p:custDataLst>
              </p:nvPr>
            </p:nvSpPr>
            <p:spPr>
              <a:xfrm rot="2280000">
                <a:off x="261620" y="1474470"/>
                <a:ext cx="334645" cy="3346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1" name="等腰三角形 30"/>
              <p:cNvSpPr/>
              <p:nvPr userDrawn="1">
                <p:custDataLst>
                  <p:tags r:id="rId10"/>
                </p:custDataLst>
              </p:nvPr>
            </p:nvSpPr>
            <p:spPr>
              <a:xfrm rot="6240000">
                <a:off x="1069975" y="361950"/>
                <a:ext cx="165100" cy="165100"/>
              </a:xfrm>
              <a:prstGeom prst="triangle">
                <a:avLst/>
              </a:prstGeom>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2" name="椭圆 31"/>
              <p:cNvSpPr/>
              <p:nvPr userDrawn="1">
                <p:custDataLst>
                  <p:tags r:id="rId11"/>
                </p:custDataLst>
              </p:nvPr>
            </p:nvSpPr>
            <p:spPr>
              <a:xfrm rot="2280000">
                <a:off x="712470" y="201612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3" name="椭圆 32"/>
              <p:cNvSpPr/>
              <p:nvPr userDrawn="1">
                <p:custDataLst>
                  <p:tags r:id="rId12"/>
                </p:custDataLst>
              </p:nvPr>
            </p:nvSpPr>
            <p:spPr>
              <a:xfrm rot="2280000">
                <a:off x="217805" y="732790"/>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4" name="椭圆 33"/>
              <p:cNvSpPr/>
              <p:nvPr userDrawn="1">
                <p:custDataLst>
                  <p:tags r:id="rId13"/>
                </p:custDataLst>
              </p:nvPr>
            </p:nvSpPr>
            <p:spPr>
              <a:xfrm rot="2280000">
                <a:off x="615950" y="110299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35" name="椭圆 34"/>
              <p:cNvSpPr/>
              <p:nvPr userDrawn="1">
                <p:custDataLst>
                  <p:tags r:id="rId14"/>
                </p:custDataLst>
              </p:nvPr>
            </p:nvSpPr>
            <p:spPr>
              <a:xfrm rot="2280000">
                <a:off x="636270" y="367665"/>
                <a:ext cx="115570" cy="1155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grpSp>
      </p:grpSp>
      <p:sp>
        <p:nvSpPr>
          <p:cNvPr id="2" name="竖排标题 1"/>
          <p:cNvSpPr>
            <a:spLocks noGrp="1"/>
          </p:cNvSpPr>
          <p:nvPr>
            <p:ph type="title" orient="vert"/>
            <p:custDataLst>
              <p:tags r:id="rId2"/>
            </p:custDataLst>
          </p:nvPr>
        </p:nvSpPr>
        <p:spPr>
          <a:xfrm>
            <a:off x="10571135" y="952508"/>
            <a:ext cx="950984" cy="5388907"/>
          </a:xfrm>
        </p:spPr>
        <p:txBody>
          <a:bodyPr vert="eaVert" lIns="90170" tIns="46990" rIns="90170" bIns="46990" rtlCol="0" anchor="ctr" anchorCtr="0">
            <a:norm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Microsoft YaHei" panose="020B0503020204020204" charset="-122"/>
                <a:cs typeface="+mj-cs"/>
                <a:sym typeface="+mn-ea"/>
              </a:defRPr>
            </a:lvl1pPr>
          </a:lstStyle>
          <a:p>
            <a:pPr lvl="0"/>
            <a:r>
              <a:rPr>
                <a:sym typeface="+mn-ea"/>
              </a:rPr>
              <a:t>单击此处编辑母版标题样式</a:t>
            </a: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lIns="90170" tIns="46990" rIns="90170" bIns="46990">
            <a:normAutofit/>
          </a:bodyPr>
          <a:lstStyle>
            <a:lvl1pPr indent="0" eaLnBrk="1" fontAlgn="auto" latinLnBrk="0" hangingPunct="1">
              <a:defRPr baseline="0">
                <a:solidFill>
                  <a:schemeClr val="tx1">
                    <a:lumMod val="85000"/>
                    <a:lumOff val="15000"/>
                  </a:schemeClr>
                </a:solidFill>
                <a:latin typeface="Arial" panose="020B0604020202020204" pitchFamily="34" charset="0"/>
                <a:ea typeface="Microsoft YaHei" panose="020B0503020204020204" charset="-122"/>
              </a:defRPr>
            </a:lvl1pPr>
            <a:lvl2pPr indent="0" eaLnBrk="1" fontAlgn="auto" latinLnBrk="0" hangingPunct="1">
              <a:defRPr baseline="0">
                <a:solidFill>
                  <a:schemeClr val="tx1">
                    <a:lumMod val="85000"/>
                    <a:lumOff val="15000"/>
                  </a:schemeClr>
                </a:solidFill>
                <a:latin typeface="Arial" panose="020B0604020202020204" pitchFamily="34" charset="0"/>
                <a:ea typeface="Microsoft YaHei" panose="020B0503020204020204" charset="-122"/>
              </a:defRPr>
            </a:lvl2pPr>
            <a:lvl3pPr indent="0" eaLnBrk="1" fontAlgn="auto" latinLnBrk="0" hangingPunct="1">
              <a:defRPr baseline="0">
                <a:solidFill>
                  <a:schemeClr val="tx1">
                    <a:lumMod val="85000"/>
                    <a:lumOff val="15000"/>
                  </a:schemeClr>
                </a:solidFill>
                <a:latin typeface="Arial" panose="020B0604020202020204" pitchFamily="34" charset="0"/>
                <a:ea typeface="Microsoft YaHei" panose="020B0503020204020204" charset="-122"/>
              </a:defRPr>
            </a:lvl3pPr>
            <a:lvl4pPr indent="0" eaLnBrk="1" fontAlgn="auto" latinLnBrk="0" hangingPunct="1">
              <a:defRPr baseline="0">
                <a:solidFill>
                  <a:schemeClr val="tx1">
                    <a:lumMod val="85000"/>
                    <a:lumOff val="15000"/>
                  </a:schemeClr>
                </a:solidFill>
                <a:latin typeface="Arial" panose="020B0604020202020204" pitchFamily="34" charset="0"/>
                <a:ea typeface="Microsoft YaHei" panose="020B0503020204020204" charset="-122"/>
              </a:defRPr>
            </a:lvl4pPr>
            <a:lvl5pPr indent="0" eaLnBrk="1" fontAlgn="auto" latinLnBrk="0" hangingPunct="1">
              <a:defRPr baseline="0">
                <a:solidFill>
                  <a:schemeClr val="tx1">
                    <a:lumMod val="85000"/>
                    <a:lumOff val="15000"/>
                  </a:schemeClr>
                </a:solidFill>
                <a:latin typeface="Arial" panose="020B0604020202020204" pitchFamily="34" charset="0"/>
                <a:ea typeface="Microsoft YaHei"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t>2022/11/23</a:t>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ags" Target="../tags/tag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4.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669882" y="443230"/>
            <a:ext cx="10852237" cy="441964"/>
          </a:xfrm>
          <a:prstGeom prst="rect">
            <a:avLst/>
          </a:prstGeom>
        </p:spPr>
        <p:txBody>
          <a:bodyPr vert="horz" lIns="90170" tIns="46990" rIns="90170" bIns="46990" rtlCol="0" anchor="t" anchorCtr="0">
            <a:normAutofit/>
          </a:bodyPr>
          <a:lstStyle/>
          <a:p>
            <a:r>
              <a:rPr lang="zh-CN" altLang="en-US" dirty="0"/>
              <a:t>单击此处编辑母版标题样式</a:t>
            </a:r>
          </a:p>
        </p:txBody>
      </p:sp>
      <p:sp>
        <p:nvSpPr>
          <p:cNvPr id="3" name="文本占位符 2"/>
          <p:cNvSpPr>
            <a:spLocks noGrp="1"/>
          </p:cNvSpPr>
          <p:nvPr>
            <p:ph type="body" idx="1"/>
            <p:custDataLst>
              <p:tags r:id="rId21"/>
            </p:custDataLst>
          </p:nvPr>
        </p:nvSpPr>
        <p:spPr>
          <a:xfrm>
            <a:off x="669882" y="952508"/>
            <a:ext cx="10852237" cy="5388907"/>
          </a:xfrm>
          <a:prstGeom prst="rect">
            <a:avLst/>
          </a:prstGeom>
        </p:spPr>
        <p:txBody>
          <a:bodyPr vert="horz" lIns="90170" tIns="46990" rIns="90170" bIns="4699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22"/>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2022/11/23</a:t>
            </a:fld>
            <a:endParaRPr lang="zh-CN" altLang="en-US"/>
          </a:p>
        </p:txBody>
      </p:sp>
      <p:sp>
        <p:nvSpPr>
          <p:cNvPr id="5" name="页脚占位符 4"/>
          <p:cNvSpPr>
            <a:spLocks noGrp="1"/>
          </p:cNvSpPr>
          <p:nvPr>
            <p:ph type="ftr" sz="quarter" idx="3"/>
            <p:custDataLst>
              <p:tags r:id="rId23"/>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4"/>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dirty="0"/>
          </a:p>
        </p:txBody>
      </p:sp>
      <p:sp>
        <p:nvSpPr>
          <p:cNvPr id="7" name="KSO_TEMPLATE" hidden="1"/>
          <p:cNvSpPr/>
          <p:nvPr userDrawn="1">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Microsoft YaHei"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Microsoft YaHei"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Microsoft YaHei"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Microsoft YaHei"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Microsoft YaHei"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Microsoft YaHei"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266.xml"/><Relationship Id="rId2" Type="http://schemas.openxmlformats.org/officeDocument/2006/relationships/tags" Target="../tags/tag265.xml"/><Relationship Id="rId1" Type="http://schemas.openxmlformats.org/officeDocument/2006/relationships/tags" Target="../tags/tag264.xml"/><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85.xml"/><Relationship Id="rId1" Type="http://schemas.openxmlformats.org/officeDocument/2006/relationships/tags" Target="../tags/tag284.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287.xml"/><Relationship Id="rId1" Type="http://schemas.openxmlformats.org/officeDocument/2006/relationships/tags" Target="../tags/tag286.xml"/><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tags" Target="../tags/tag269.xml"/><Relationship Id="rId2" Type="http://schemas.openxmlformats.org/officeDocument/2006/relationships/tags" Target="../tags/tag268.xml"/><Relationship Id="rId1" Type="http://schemas.openxmlformats.org/officeDocument/2006/relationships/tags" Target="../tags/tag267.xml"/><Relationship Id="rId5" Type="http://schemas.openxmlformats.org/officeDocument/2006/relationships/notesSlide" Target="../notesSlides/notesSlide2.xml"/><Relationship Id="rId4"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71.xml"/><Relationship Id="rId1" Type="http://schemas.openxmlformats.org/officeDocument/2006/relationships/tags" Target="../tags/tag270.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73.xml"/><Relationship Id="rId1" Type="http://schemas.openxmlformats.org/officeDocument/2006/relationships/tags" Target="../tags/tag272.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75.xml"/><Relationship Id="rId1" Type="http://schemas.openxmlformats.org/officeDocument/2006/relationships/tags" Target="../tags/tag274.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77.xml"/><Relationship Id="rId1" Type="http://schemas.openxmlformats.org/officeDocument/2006/relationships/tags" Target="../tags/tag276.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79.xml"/><Relationship Id="rId1" Type="http://schemas.openxmlformats.org/officeDocument/2006/relationships/tags" Target="../tags/tag278.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81.xml"/><Relationship Id="rId1" Type="http://schemas.openxmlformats.org/officeDocument/2006/relationships/tags" Target="../tags/tag280.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tags" Target="../tags/tag283.xml"/><Relationship Id="rId1" Type="http://schemas.openxmlformats.org/officeDocument/2006/relationships/tags" Target="../tags/tag28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ctrTitle"/>
            <p:custDataLst>
              <p:tags r:id="rId2"/>
            </p:custDataLst>
          </p:nvPr>
        </p:nvSpPr>
        <p:spPr>
          <a:xfrm>
            <a:off x="798195" y="2197100"/>
            <a:ext cx="8348345" cy="1489075"/>
          </a:xfrm>
        </p:spPr>
        <p:txBody>
          <a:bodyPr>
            <a:noAutofit/>
          </a:bodyPr>
          <a:lstStyle/>
          <a:p>
            <a:r>
              <a:rPr lang="en-IN" altLang="en-US" sz="5400" dirty="0"/>
              <a:t>WT PROJECT</a:t>
            </a:r>
          </a:p>
        </p:txBody>
      </p:sp>
      <p:sp>
        <p:nvSpPr>
          <p:cNvPr id="10" name="副标题 9"/>
          <p:cNvSpPr>
            <a:spLocks noGrp="1"/>
          </p:cNvSpPr>
          <p:nvPr>
            <p:ph type="subTitle" idx="1"/>
            <p:custDataLst>
              <p:tags r:id="rId3"/>
            </p:custDataLst>
          </p:nvPr>
        </p:nvSpPr>
        <p:spPr>
          <a:xfrm>
            <a:off x="1096645" y="4190365"/>
            <a:ext cx="7717155" cy="1440180"/>
          </a:xfrm>
        </p:spPr>
        <p:txBody>
          <a:bodyPr>
            <a:normAutofit fontScale="75000" lnSpcReduction="20000"/>
          </a:bodyPr>
          <a:lstStyle/>
          <a:p>
            <a:r>
              <a:rPr lang="en-IN" altLang="en-US"/>
              <a:t>BY </a:t>
            </a:r>
          </a:p>
          <a:p>
            <a:r>
              <a:rPr lang="en-IN" altLang="en-US"/>
              <a:t>ROSHNAV K (PES2UG21CS438)</a:t>
            </a:r>
          </a:p>
          <a:p>
            <a:r>
              <a:rPr lang="en-IN" altLang="en-US"/>
              <a:t>RUTVIJ S (PES2UG21CS439)</a:t>
            </a:r>
          </a:p>
          <a:p>
            <a:r>
              <a:rPr lang="en-IN" altLang="en-US"/>
              <a:t>S RAMANUJAN (PES2UG21CS441)</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p:txBody>
          <a:bodyPr>
            <a:normAutofit fontScale="90000"/>
          </a:bodyPr>
          <a:lstStyle/>
          <a:p>
            <a:r>
              <a:rPr lang="en-IN" altLang="en-US">
                <a:sym typeface="+mn-ea"/>
              </a:rPr>
              <a:t>OUTPUT SNIPPETS(cont...)</a:t>
            </a:r>
            <a:br>
              <a:rPr lang="en-IN" altLang="en-US">
                <a:sym typeface="+mn-ea"/>
              </a:rPr>
            </a:br>
            <a:r>
              <a:rPr lang="en-IN" altLang="en-US">
                <a:sym typeface="+mn-ea"/>
              </a:rPr>
              <a:t> </a:t>
            </a:r>
            <a:br>
              <a:rPr lang="en-IN" altLang="en-US"/>
            </a:br>
            <a:endParaRPr lang="en-IN" altLang="en-US"/>
          </a:p>
        </p:txBody>
      </p:sp>
      <p:pic>
        <p:nvPicPr>
          <p:cNvPr id="3" name="Content Placeholder 2" descr="3"/>
          <p:cNvPicPr>
            <a:picLocks noGrp="1" noChangeAspect="1"/>
          </p:cNvPicPr>
          <p:nvPr>
            <p:ph sz="quarter" idx="13"/>
          </p:nvPr>
        </p:nvPicPr>
        <p:blipFill>
          <a:blip r:embed="rId5"/>
          <a:stretch>
            <a:fillRect/>
          </a:stretch>
        </p:blipFill>
        <p:spPr>
          <a:xfrm>
            <a:off x="0" y="894080"/>
            <a:ext cx="6482080" cy="3180080"/>
          </a:xfrm>
          <a:prstGeom prst="rect">
            <a:avLst/>
          </a:prstGeom>
        </p:spPr>
      </p:pic>
      <p:pic>
        <p:nvPicPr>
          <p:cNvPr id="6" name="Content Placeholder 5" descr="4"/>
          <p:cNvPicPr>
            <a:picLocks noGrp="1" noChangeAspect="1"/>
          </p:cNvPicPr>
          <p:nvPr>
            <p:ph sz="half" idx="2"/>
          </p:nvPr>
        </p:nvPicPr>
        <p:blipFill>
          <a:blip r:embed="rId6"/>
          <a:stretch>
            <a:fillRect/>
          </a:stretch>
        </p:blipFill>
        <p:spPr>
          <a:xfrm>
            <a:off x="6482080" y="3496310"/>
            <a:ext cx="5709920" cy="3362325"/>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custDataLst>
              <p:tags r:id="rId2"/>
            </p:custDataLst>
          </p:nvPr>
        </p:nvSpPr>
        <p:spPr/>
        <p:txBody>
          <a:bodyPr/>
          <a:lstStyle/>
          <a:p>
            <a:r>
              <a:rPr lang="en-US" altLang="zh-CN"/>
              <a:t>Thank you </a:t>
            </a:r>
            <a:endParaRPr lang="zh-CN" altLang="en-US" dirty="0"/>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3"/>
            <p:custDataLst>
              <p:tags r:id="rId2"/>
            </p:custDataLst>
          </p:nvPr>
        </p:nvSpPr>
        <p:spPr>
          <a:xfrm>
            <a:off x="1281430" y="2163445"/>
            <a:ext cx="10154920" cy="4048760"/>
          </a:xfrm>
        </p:spPr>
        <p:txBody>
          <a:bodyPr>
            <a:normAutofit/>
          </a:bodyPr>
          <a:lstStyle/>
          <a:p>
            <a:r>
              <a:rPr lang="en-IN" altLang="en-US" sz="1900" dirty="0"/>
              <a:t>Welcome to TURF Sports Arena.</a:t>
            </a:r>
          </a:p>
          <a:p>
            <a:pPr algn="l"/>
            <a:r>
              <a:rPr lang="en-US" sz="1900" b="0" i="0" dirty="0">
                <a:effectLst/>
                <a:latin typeface="Droid Serif"/>
              </a:rPr>
              <a:t>A place where you can lose yourself for an hour or two and escape life's pressures. With benefits that extend beyond health, check us out and discover how getting a head for fitness can help you unwind and re-</a:t>
            </a:r>
            <a:r>
              <a:rPr lang="en-US" sz="1900" b="0" i="0" dirty="0" err="1">
                <a:effectLst/>
                <a:latin typeface="Droid Serif"/>
              </a:rPr>
              <a:t>energise</a:t>
            </a:r>
            <a:r>
              <a:rPr lang="en-US" sz="1900" b="0" i="0" dirty="0">
                <a:effectLst/>
                <a:latin typeface="Droid Serif"/>
              </a:rPr>
              <a:t>.</a:t>
            </a:r>
          </a:p>
          <a:p>
            <a:r>
              <a:rPr lang="en-US" b="0" i="0" dirty="0">
                <a:effectLst/>
                <a:latin typeface="Open Sans" panose="020B0604020202020204" pitchFamily="34" charset="0"/>
              </a:rPr>
              <a:t>Sports are a crucial part of a student’s growth and development. They help in the development of mental health and physical fitness of the body. Through participation in sports and games, a student gains various skills, experience and confidence that are helpful for developing their personality.</a:t>
            </a:r>
          </a:p>
        </p:txBody>
      </p:sp>
      <p:sp>
        <p:nvSpPr>
          <p:cNvPr id="3" name="标题 2"/>
          <p:cNvSpPr>
            <a:spLocks noGrp="1"/>
          </p:cNvSpPr>
          <p:nvPr>
            <p:ph type="title"/>
            <p:custDataLst>
              <p:tags r:id="rId3"/>
            </p:custDataLst>
          </p:nvPr>
        </p:nvSpPr>
        <p:spPr/>
        <p:txBody>
          <a:bodyPr>
            <a:normAutofit/>
          </a:bodyPr>
          <a:lstStyle/>
          <a:p>
            <a:r>
              <a:rPr lang="en-IN" altLang="en-US">
                <a:solidFill>
                  <a:schemeClr val="bg1"/>
                </a:solidFill>
              </a:rPr>
              <a:t>INTRODUCTION</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p:txBody>
          <a:bodyPr>
            <a:normAutofit fontScale="90000"/>
          </a:bodyPr>
          <a:lstStyle/>
          <a:p>
            <a:r>
              <a:rPr lang="en-IN" altLang="en-US"/>
              <a:t>CONCEPTS USED </a:t>
            </a:r>
          </a:p>
        </p:txBody>
      </p:sp>
      <p:sp>
        <p:nvSpPr>
          <p:cNvPr id="2" name="Content Placeholder 1"/>
          <p:cNvSpPr>
            <a:spLocks noGrp="1"/>
          </p:cNvSpPr>
          <p:nvPr>
            <p:ph sz="quarter" idx="13"/>
          </p:nvPr>
        </p:nvSpPr>
        <p:spPr>
          <a:xfrm>
            <a:off x="579755" y="1059180"/>
            <a:ext cx="6715125" cy="5520690"/>
          </a:xfrm>
        </p:spPr>
        <p:txBody>
          <a:bodyPr>
            <a:noAutofit/>
          </a:bodyPr>
          <a:lstStyle/>
          <a:p>
            <a:pPr marL="0" indent="0" algn="l">
              <a:buNone/>
            </a:pPr>
            <a:r>
              <a:rPr lang="en-US" sz="2100"/>
              <a:t>CSS : </a:t>
            </a:r>
          </a:p>
          <a:p>
            <a:pPr algn="l"/>
            <a:r>
              <a:rPr lang="en-US" sz="2100"/>
              <a:t>CSS stands for Cascading Style Sheets. It is a style sheet language which is used to</a:t>
            </a:r>
            <a:r>
              <a:rPr lang="en-IN" altLang="en-US" sz="2100"/>
              <a:t> </a:t>
            </a:r>
            <a:r>
              <a:rPr lang="en-US" sz="2100"/>
              <a:t>describe the look and formatting of a document written in markup language. </a:t>
            </a:r>
          </a:p>
          <a:p>
            <a:pPr algn="l"/>
            <a:r>
              <a:rPr lang="en-US" sz="2100"/>
              <a:t>It provides an additional feature to HTML. </a:t>
            </a:r>
          </a:p>
          <a:p>
            <a:pPr algn="l"/>
            <a:r>
              <a:rPr lang="en-US" sz="2100"/>
              <a:t>It is generally used with HTML to change the style of web pages and user interfaces. It can also be used with any kind of XML documents including plain XML, SVG and XUL.</a:t>
            </a:r>
          </a:p>
          <a:p>
            <a:endParaRPr lang="en-US" sz="2100"/>
          </a:p>
        </p:txBody>
      </p:sp>
      <p:sp>
        <p:nvSpPr>
          <p:cNvPr id="3" name="Text Box 2"/>
          <p:cNvSpPr txBox="1"/>
          <p:nvPr/>
        </p:nvSpPr>
        <p:spPr>
          <a:xfrm>
            <a:off x="7294880" y="1059180"/>
            <a:ext cx="4702175" cy="2999740"/>
          </a:xfrm>
          <a:prstGeom prst="rect">
            <a:avLst/>
          </a:prstGeom>
          <a:noFill/>
        </p:spPr>
        <p:txBody>
          <a:bodyPr wrap="square" rtlCol="0" anchor="t">
            <a:spAutoFit/>
          </a:bodyPr>
          <a:lstStyle/>
          <a:p>
            <a:r>
              <a:rPr lang="en-US" sz="2100">
                <a:solidFill>
                  <a:schemeClr val="bg1"/>
                </a:solidFill>
              </a:rPr>
              <a:t>HTML : </a:t>
            </a:r>
          </a:p>
          <a:p>
            <a:endParaRPr lang="en-US" sz="2100">
              <a:solidFill>
                <a:schemeClr val="bg1"/>
              </a:solidFill>
            </a:endParaRPr>
          </a:p>
          <a:p>
            <a:pPr marL="342900" indent="-342900">
              <a:buFont typeface="Arial" panose="020B0604020202020204" pitchFamily="34" charset="0"/>
              <a:buChar char="•"/>
            </a:pPr>
            <a:r>
              <a:rPr lang="en-US" sz="2100">
                <a:solidFill>
                  <a:schemeClr val="bg1"/>
                </a:solidFill>
              </a:rPr>
              <a:t>HTML, or Hypertext Markup Language, is a markup language for the web that defines the structure of web pages. </a:t>
            </a:r>
          </a:p>
          <a:p>
            <a:pPr indent="0">
              <a:buFont typeface="Arial" panose="020B0604020202020204" pitchFamily="34" charset="0"/>
              <a:buNone/>
            </a:pPr>
            <a:endParaRPr lang="en-US" sz="2100">
              <a:solidFill>
                <a:schemeClr val="bg1"/>
              </a:solidFill>
            </a:endParaRPr>
          </a:p>
          <a:p>
            <a:pPr marL="342900" indent="-342900">
              <a:buFont typeface="Arial" panose="020B0604020202020204" pitchFamily="34" charset="0"/>
              <a:buChar char="•"/>
            </a:pPr>
            <a:r>
              <a:rPr lang="en-US" sz="2100">
                <a:solidFill>
                  <a:schemeClr val="bg1"/>
                </a:solidFill>
              </a:rPr>
              <a:t>It is one of the most basic building blocks of every website.</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p:txBody>
          <a:bodyPr>
            <a:normAutofit fontScale="90000"/>
          </a:bodyPr>
          <a:lstStyle/>
          <a:p>
            <a:r>
              <a:rPr lang="en-IN" altLang="en-US"/>
              <a:t>CONCEPTS USED </a:t>
            </a:r>
          </a:p>
        </p:txBody>
      </p:sp>
      <p:sp>
        <p:nvSpPr>
          <p:cNvPr id="2" name="Content Placeholder 1"/>
          <p:cNvSpPr>
            <a:spLocks noGrp="1"/>
          </p:cNvSpPr>
          <p:nvPr>
            <p:ph sz="quarter" idx="13"/>
          </p:nvPr>
        </p:nvSpPr>
        <p:spPr>
          <a:xfrm>
            <a:off x="579755" y="1059180"/>
            <a:ext cx="5839460" cy="5520690"/>
          </a:xfrm>
        </p:spPr>
        <p:txBody>
          <a:bodyPr>
            <a:noAutofit/>
          </a:bodyPr>
          <a:lstStyle/>
          <a:p>
            <a:pPr marL="0" indent="0">
              <a:buNone/>
            </a:pPr>
            <a:r>
              <a:rPr lang="en-US" sz="2100"/>
              <a:t> ReactJS : </a:t>
            </a:r>
          </a:p>
          <a:p>
            <a:r>
              <a:rPr lang="en-US" sz="2100"/>
              <a:t>React.js, more commonly known as React, is a free, open-source JavaScript library. </a:t>
            </a:r>
          </a:p>
          <a:p>
            <a:r>
              <a:rPr lang="en-US" sz="2100"/>
              <a:t>It works best to build user interfaces by combining sections of code (components) into full websites. </a:t>
            </a:r>
          </a:p>
          <a:p>
            <a:r>
              <a:rPr lang="en-US" sz="2100"/>
              <a:t>It is declarative and component based.</a:t>
            </a:r>
          </a:p>
        </p:txBody>
      </p:sp>
      <p:sp>
        <p:nvSpPr>
          <p:cNvPr id="3" name="Text Box 2"/>
          <p:cNvSpPr txBox="1"/>
          <p:nvPr/>
        </p:nvSpPr>
        <p:spPr>
          <a:xfrm>
            <a:off x="6419850" y="1059180"/>
            <a:ext cx="5577205" cy="3646170"/>
          </a:xfrm>
          <a:prstGeom prst="rect">
            <a:avLst/>
          </a:prstGeom>
          <a:noFill/>
        </p:spPr>
        <p:txBody>
          <a:bodyPr wrap="square" rtlCol="0" anchor="t">
            <a:spAutoFit/>
          </a:bodyPr>
          <a:lstStyle/>
          <a:p>
            <a:r>
              <a:rPr lang="en-US" sz="2100">
                <a:solidFill>
                  <a:schemeClr val="bg1"/>
                </a:solidFill>
              </a:rPr>
              <a:t>NodeJS : </a:t>
            </a:r>
          </a:p>
          <a:p>
            <a:endParaRPr lang="en-US" sz="2100">
              <a:solidFill>
                <a:schemeClr val="bg1"/>
              </a:solidFill>
            </a:endParaRPr>
          </a:p>
          <a:p>
            <a:pPr marL="342900" indent="-342900">
              <a:buFont typeface="Arial" panose="020B0604020202020204" pitchFamily="34" charset="0"/>
              <a:buChar char="•"/>
            </a:pPr>
            <a:r>
              <a:rPr lang="en-US" sz="2100">
                <a:solidFill>
                  <a:schemeClr val="bg1"/>
                </a:solidFill>
              </a:rPr>
              <a:t>Node.js is a platform built on Chrome's JavaScript runtime for easily building fast and scalable network applications. </a:t>
            </a:r>
          </a:p>
          <a:p>
            <a:pPr marL="342900" indent="-342900">
              <a:buFont typeface="Arial" panose="020B0604020202020204" pitchFamily="34" charset="0"/>
              <a:buChar char="•"/>
            </a:pPr>
            <a:endParaRPr lang="en-US" sz="2100">
              <a:solidFill>
                <a:schemeClr val="bg1"/>
              </a:solidFill>
            </a:endParaRPr>
          </a:p>
          <a:p>
            <a:pPr marL="342900" indent="-342900">
              <a:buFont typeface="Arial" panose="020B0604020202020204" pitchFamily="34" charset="0"/>
              <a:buChar char="•"/>
            </a:pPr>
            <a:r>
              <a:rPr lang="en-US" sz="2100">
                <a:solidFill>
                  <a:schemeClr val="bg1"/>
                </a:solidFill>
              </a:rPr>
              <a:t>Node.js uses an event-driven, non-blocking I/O model that makes it lightweight and efficient, perfect for data</a:t>
            </a:r>
            <a:r>
              <a:rPr lang="en-IN" altLang="en-US" sz="2100">
                <a:solidFill>
                  <a:schemeClr val="bg1"/>
                </a:solidFill>
              </a:rPr>
              <a:t> </a:t>
            </a:r>
            <a:r>
              <a:rPr lang="en-US" sz="2100">
                <a:solidFill>
                  <a:schemeClr val="bg1"/>
                </a:solidFill>
              </a:rPr>
              <a:t>intensive real-time applications that run across distributed devices.</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p:txBody>
          <a:bodyPr>
            <a:normAutofit fontScale="90000"/>
          </a:bodyPr>
          <a:lstStyle/>
          <a:p>
            <a:r>
              <a:rPr lang="en-IN" altLang="en-US"/>
              <a:t>CONCEPTS USED </a:t>
            </a:r>
          </a:p>
        </p:txBody>
      </p:sp>
      <p:sp>
        <p:nvSpPr>
          <p:cNvPr id="2" name="Content Placeholder 1"/>
          <p:cNvSpPr>
            <a:spLocks noGrp="1"/>
          </p:cNvSpPr>
          <p:nvPr>
            <p:ph sz="quarter" idx="13"/>
          </p:nvPr>
        </p:nvSpPr>
        <p:spPr>
          <a:xfrm>
            <a:off x="579755" y="1059180"/>
            <a:ext cx="10878185" cy="5520690"/>
          </a:xfrm>
        </p:spPr>
        <p:txBody>
          <a:bodyPr>
            <a:noAutofit/>
          </a:bodyPr>
          <a:lstStyle/>
          <a:p>
            <a:pPr marL="0" indent="0">
              <a:buNone/>
            </a:pPr>
            <a:r>
              <a:rPr lang="en-US" sz="2100"/>
              <a:t>MongoDB : </a:t>
            </a:r>
          </a:p>
          <a:p>
            <a:r>
              <a:rPr lang="en-US" sz="2100"/>
              <a:t>MongoDB is an open source NoSQL</a:t>
            </a:r>
            <a:r>
              <a:rPr lang="en-IN" altLang="en-US" sz="2100"/>
              <a:t> </a:t>
            </a:r>
            <a:r>
              <a:rPr lang="en-US" sz="2100"/>
              <a:t>database management program. </a:t>
            </a:r>
          </a:p>
          <a:p>
            <a:r>
              <a:rPr lang="en-US" sz="2100"/>
              <a:t>NoSQL is used</a:t>
            </a:r>
            <a:r>
              <a:rPr lang="en-IN" altLang="en-US" sz="2100"/>
              <a:t> </a:t>
            </a:r>
            <a:r>
              <a:rPr lang="en-US" sz="2100"/>
              <a:t>as an alternative to traditional relational databases.</a:t>
            </a:r>
          </a:p>
          <a:p>
            <a:r>
              <a:rPr lang="en-US" sz="2100"/>
              <a:t>NoSQL databases are quite useful for working</a:t>
            </a:r>
            <a:r>
              <a:rPr lang="en-IN" altLang="en-US" sz="2100"/>
              <a:t> </a:t>
            </a:r>
            <a:r>
              <a:rPr lang="en-US" sz="2100"/>
              <a:t>with large sets of distributed data. </a:t>
            </a:r>
          </a:p>
          <a:p>
            <a:r>
              <a:rPr lang="en-US" sz="2100"/>
              <a:t>MongoDB is a</a:t>
            </a:r>
            <a:r>
              <a:rPr lang="en-IN" altLang="en-US" sz="2100"/>
              <a:t> </a:t>
            </a:r>
            <a:r>
              <a:rPr lang="en-US" sz="2100"/>
              <a:t>tool that can manage document-oriented</a:t>
            </a:r>
            <a:r>
              <a:rPr lang="en-IN" altLang="en-US" sz="2100"/>
              <a:t> </a:t>
            </a:r>
            <a:r>
              <a:rPr lang="en-US" sz="2100"/>
              <a:t>information, store or retrieve information.</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p:txBody>
          <a:bodyPr>
            <a:normAutofit fontScale="90000"/>
          </a:bodyPr>
          <a:lstStyle/>
          <a:p>
            <a:r>
              <a:rPr lang="en-IN" altLang="en-US"/>
              <a:t>ROLES OF CONCEPTS USED</a:t>
            </a:r>
            <a:br>
              <a:rPr lang="en-IN" altLang="en-US"/>
            </a:br>
            <a:r>
              <a:rPr lang="en-IN" altLang="en-US"/>
              <a:t> </a:t>
            </a:r>
          </a:p>
        </p:txBody>
      </p:sp>
      <p:sp>
        <p:nvSpPr>
          <p:cNvPr id="2" name="Content Placeholder 1"/>
          <p:cNvSpPr>
            <a:spLocks noGrp="1"/>
          </p:cNvSpPr>
          <p:nvPr>
            <p:ph sz="quarter" idx="13"/>
          </p:nvPr>
        </p:nvSpPr>
        <p:spPr>
          <a:xfrm>
            <a:off x="6261100" y="1195070"/>
            <a:ext cx="5356225" cy="5520690"/>
          </a:xfrm>
        </p:spPr>
        <p:txBody>
          <a:bodyPr>
            <a:noAutofit/>
          </a:bodyPr>
          <a:lstStyle/>
          <a:p>
            <a:pPr marL="0" indent="0">
              <a:buNone/>
            </a:pPr>
            <a:r>
              <a:rPr lang="en-IN" altLang="en-US" sz="2100"/>
              <a:t>• We use HTML and CSS for </a:t>
            </a:r>
          </a:p>
          <a:p>
            <a:pPr marL="0" indent="0">
              <a:buNone/>
            </a:pPr>
            <a:r>
              <a:rPr lang="en-IN" altLang="en-US" sz="2100"/>
              <a:t>creating a basic webpage </a:t>
            </a:r>
          </a:p>
          <a:p>
            <a:pPr marL="0" indent="0">
              <a:buNone/>
            </a:pPr>
            <a:r>
              <a:rPr lang="en-IN" altLang="en-US" sz="2100"/>
              <a:t>with adequate design and a </a:t>
            </a:r>
          </a:p>
          <a:p>
            <a:pPr marL="0" indent="0">
              <a:buNone/>
            </a:pPr>
            <a:r>
              <a:rPr lang="en-IN" altLang="en-US" sz="2100"/>
              <a:t>backbone for our webpage.</a:t>
            </a:r>
          </a:p>
          <a:p>
            <a:pPr marL="0" indent="0">
              <a:buNone/>
            </a:pPr>
            <a:r>
              <a:rPr lang="en-IN" altLang="en-US" sz="2100"/>
              <a:t>• To make cards and </a:t>
            </a:r>
          </a:p>
          <a:p>
            <a:pPr marL="0" indent="0">
              <a:buNone/>
            </a:pPr>
            <a:r>
              <a:rPr lang="en-IN" altLang="en-US" sz="2100"/>
              <a:t>workspaces along with </a:t>
            </a:r>
          </a:p>
          <a:p>
            <a:pPr marL="0" indent="0">
              <a:buNone/>
            </a:pPr>
            <a:r>
              <a:rPr lang="en-IN" altLang="en-US" sz="2100"/>
              <a:t>options whose functionality </a:t>
            </a:r>
          </a:p>
          <a:p>
            <a:pPr marL="0" indent="0">
              <a:buNone/>
            </a:pPr>
            <a:r>
              <a:rPr lang="en-IN" altLang="en-US" sz="2100"/>
              <a:t>will be taken care of in the </a:t>
            </a:r>
          </a:p>
          <a:p>
            <a:pPr marL="0" indent="0">
              <a:buNone/>
            </a:pPr>
            <a:r>
              <a:rPr lang="en-IN" altLang="en-US" sz="2100"/>
              <a:t>upcoming steps.</a:t>
            </a:r>
          </a:p>
        </p:txBody>
      </p:sp>
      <p:sp>
        <p:nvSpPr>
          <p:cNvPr id="3" name="Content Placeholder 1"/>
          <p:cNvSpPr>
            <a:spLocks noGrp="1"/>
          </p:cNvSpPr>
          <p:nvPr/>
        </p:nvSpPr>
        <p:spPr>
          <a:xfrm>
            <a:off x="579755" y="1195070"/>
            <a:ext cx="5356225" cy="5520690"/>
          </a:xfrm>
          <a:prstGeom prst="rect">
            <a:avLst/>
          </a:prstGeom>
        </p:spPr>
        <p:txBody>
          <a:bodyPr vert="horz" lIns="90170" tIns="46990" rIns="90170" bIns="46990" rtlCol="0">
            <a:no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N" altLang="en-US" sz="2100"/>
              <a:t> We use REACT,NODE,MONGODB to </a:t>
            </a:r>
          </a:p>
          <a:p>
            <a:pPr marL="0" indent="0">
              <a:buNone/>
            </a:pPr>
            <a:r>
              <a:rPr lang="en-IN" altLang="en-US" sz="2100"/>
              <a:t>further make our webpage more user </a:t>
            </a:r>
          </a:p>
          <a:p>
            <a:pPr marL="0" indent="0">
              <a:buNone/>
            </a:pPr>
            <a:r>
              <a:rPr lang="en-IN" altLang="en-US" sz="2100"/>
              <a:t>friendly(make the buttons and cards </a:t>
            </a:r>
          </a:p>
          <a:p>
            <a:pPr marL="0" indent="0">
              <a:buNone/>
            </a:pPr>
            <a:r>
              <a:rPr lang="en-IN" altLang="en-US" sz="2100"/>
              <a:t>useable) and sophisticated </a:t>
            </a:r>
          </a:p>
          <a:p>
            <a:pPr marL="0" indent="0">
              <a:buNone/>
            </a:pPr>
            <a:r>
              <a:rPr lang="en-IN" altLang="en-US" sz="2100"/>
              <a:t>to fulfill the needs of every </a:t>
            </a:r>
          </a:p>
          <a:p>
            <a:pPr marL="0" indent="0">
              <a:buNone/>
            </a:pPr>
            <a:r>
              <a:rPr lang="en-IN" altLang="en-US" sz="2100"/>
              <a:t>user.</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p:txBody>
          <a:bodyPr>
            <a:normAutofit fontScale="90000"/>
          </a:bodyPr>
          <a:lstStyle/>
          <a:p>
            <a:r>
              <a:rPr lang="en-IN" altLang="en-US"/>
              <a:t>CODE SNIPPETS</a:t>
            </a:r>
          </a:p>
        </p:txBody>
      </p:sp>
      <p:sp>
        <p:nvSpPr>
          <p:cNvPr id="3" name="Content Placeholder 1"/>
          <p:cNvSpPr>
            <a:spLocks noGrp="1"/>
          </p:cNvSpPr>
          <p:nvPr/>
        </p:nvSpPr>
        <p:spPr>
          <a:xfrm>
            <a:off x="579755" y="1195070"/>
            <a:ext cx="10803255" cy="5520690"/>
          </a:xfrm>
          <a:prstGeom prst="rect">
            <a:avLst/>
          </a:prstGeom>
        </p:spPr>
        <p:txBody>
          <a:bodyPr vert="horz" lIns="90170" tIns="46990" rIns="90170" bIns="46990" rtlCol="0">
            <a:no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N" altLang="en-US" sz="2100"/>
          </a:p>
        </p:txBody>
      </p:sp>
      <p:sp>
        <p:nvSpPr>
          <p:cNvPr id="7" name="Content Placeholder 1"/>
          <p:cNvSpPr>
            <a:spLocks noGrp="1"/>
          </p:cNvSpPr>
          <p:nvPr/>
        </p:nvSpPr>
        <p:spPr>
          <a:xfrm>
            <a:off x="579755" y="1195070"/>
            <a:ext cx="11165205" cy="5520690"/>
          </a:xfrm>
          <a:prstGeom prst="rect">
            <a:avLst/>
          </a:prstGeom>
        </p:spPr>
        <p:txBody>
          <a:bodyPr vert="horz" lIns="90170" tIns="46990" rIns="90170" bIns="46990" rtlCol="0">
            <a:no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Arial" panose="020B0604020202020204" pitchFamily="34" charset="0"/>
                <a:ea typeface="Microsoft YaHei"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N" altLang="en-US" sz="2100"/>
              <a:t> </a:t>
            </a:r>
          </a:p>
        </p:txBody>
      </p:sp>
      <p:pic>
        <p:nvPicPr>
          <p:cNvPr id="9" name="Content Placeholder 8" descr="1"/>
          <p:cNvPicPr>
            <a:picLocks noGrp="1" noChangeAspect="1"/>
          </p:cNvPicPr>
          <p:nvPr>
            <p:ph idx="1"/>
          </p:nvPr>
        </p:nvPicPr>
        <p:blipFill>
          <a:blip r:embed="rId5"/>
          <a:stretch>
            <a:fillRect/>
          </a:stretch>
        </p:blipFill>
        <p:spPr>
          <a:xfrm>
            <a:off x="271145" y="997585"/>
            <a:ext cx="5690235" cy="5546090"/>
          </a:xfrm>
          <a:prstGeom prst="rect">
            <a:avLst/>
          </a:prstGeom>
        </p:spPr>
      </p:pic>
      <p:pic>
        <p:nvPicPr>
          <p:cNvPr id="11" name="Content Placeholder 10"/>
          <p:cNvPicPr>
            <a:picLocks noGrp="1" noChangeAspect="1"/>
          </p:cNvPicPr>
          <p:nvPr>
            <p:ph sz="half" idx="2"/>
          </p:nvPr>
        </p:nvPicPr>
        <p:blipFill>
          <a:blip r:embed="rId6"/>
          <a:stretch>
            <a:fillRect/>
          </a:stretch>
        </p:blipFill>
        <p:spPr>
          <a:xfrm>
            <a:off x="5962015" y="997585"/>
            <a:ext cx="6102985" cy="5545455"/>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p:txBody>
          <a:bodyPr>
            <a:normAutofit fontScale="90000"/>
          </a:bodyPr>
          <a:lstStyle/>
          <a:p>
            <a:r>
              <a:rPr lang="en-IN" altLang="en-US">
                <a:sym typeface="+mn-ea"/>
              </a:rPr>
              <a:t>CODE SNIPPETS(cont...)</a:t>
            </a:r>
            <a:br>
              <a:rPr lang="en-IN" altLang="en-US"/>
            </a:br>
            <a:endParaRPr lang="en-US" altLang="zh-CN"/>
          </a:p>
        </p:txBody>
      </p:sp>
      <p:pic>
        <p:nvPicPr>
          <p:cNvPr id="3" name="Content Placeholder 2" descr="3"/>
          <p:cNvPicPr>
            <a:picLocks noGrp="1" noChangeAspect="1"/>
          </p:cNvPicPr>
          <p:nvPr>
            <p:ph sz="quarter" idx="13"/>
          </p:nvPr>
        </p:nvPicPr>
        <p:blipFill>
          <a:blip r:embed="rId5"/>
          <a:stretch>
            <a:fillRect/>
          </a:stretch>
        </p:blipFill>
        <p:spPr>
          <a:xfrm>
            <a:off x="579755" y="1059180"/>
            <a:ext cx="5476875" cy="5474970"/>
          </a:xfrm>
          <a:prstGeom prst="rect">
            <a:avLst/>
          </a:prstGeom>
        </p:spPr>
      </p:pic>
      <p:pic>
        <p:nvPicPr>
          <p:cNvPr id="6" name="Content Placeholder 5" descr="4"/>
          <p:cNvPicPr>
            <a:picLocks noGrp="1" noChangeAspect="1"/>
          </p:cNvPicPr>
          <p:nvPr>
            <p:ph sz="half" idx="2"/>
          </p:nvPr>
        </p:nvPicPr>
        <p:blipFill>
          <a:blip r:embed="rId6"/>
          <a:stretch>
            <a:fillRect/>
          </a:stretch>
        </p:blipFill>
        <p:spPr>
          <a:xfrm>
            <a:off x="6056630" y="1059815"/>
            <a:ext cx="5561965" cy="5474335"/>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2"/>
            </p:custDataLst>
          </p:nvPr>
        </p:nvSpPr>
        <p:spPr/>
        <p:txBody>
          <a:bodyPr>
            <a:normAutofit fontScale="90000"/>
          </a:bodyPr>
          <a:lstStyle/>
          <a:p>
            <a:r>
              <a:rPr lang="en-IN" altLang="en-US">
                <a:sym typeface="+mn-ea"/>
              </a:rPr>
              <a:t>OUTPUT SNIPPETS</a:t>
            </a:r>
            <a:br>
              <a:rPr lang="en-IN" altLang="en-US"/>
            </a:br>
            <a:r>
              <a:rPr lang="en-IN" altLang="en-US"/>
              <a:t> </a:t>
            </a:r>
          </a:p>
        </p:txBody>
      </p:sp>
      <p:pic>
        <p:nvPicPr>
          <p:cNvPr id="3" name="Content Placeholder 2" descr="1"/>
          <p:cNvPicPr>
            <a:picLocks noGrp="1" noChangeAspect="1"/>
          </p:cNvPicPr>
          <p:nvPr>
            <p:ph sz="quarter" idx="13"/>
          </p:nvPr>
        </p:nvPicPr>
        <p:blipFill>
          <a:blip r:embed="rId5"/>
          <a:stretch>
            <a:fillRect/>
          </a:stretch>
        </p:blipFill>
        <p:spPr>
          <a:xfrm>
            <a:off x="111760" y="958215"/>
            <a:ext cx="6247765" cy="3009265"/>
          </a:xfrm>
          <a:prstGeom prst="rect">
            <a:avLst/>
          </a:prstGeom>
        </p:spPr>
      </p:pic>
      <p:pic>
        <p:nvPicPr>
          <p:cNvPr id="6" name="Content Placeholder 5" descr="2"/>
          <p:cNvPicPr>
            <a:picLocks noGrp="1" noChangeAspect="1"/>
          </p:cNvPicPr>
          <p:nvPr>
            <p:ph sz="half" idx="2"/>
          </p:nvPr>
        </p:nvPicPr>
        <p:blipFill>
          <a:blip r:embed="rId6"/>
          <a:stretch>
            <a:fillRect/>
          </a:stretch>
        </p:blipFill>
        <p:spPr>
          <a:xfrm>
            <a:off x="6358890" y="3454400"/>
            <a:ext cx="5820410" cy="3404235"/>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799">
        <p:cover dir="d"/>
      </p:transition>
    </mc:Choice>
    <mc:Fallback xmlns="">
      <p:transition spd="slow">
        <p:cover dir="d"/>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202593"/>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SLIDE_BACKGROUND_TYPE" val="frame"/>
  <p:tag name="KSO_WM_SLIDE_BK_DARK_LIGHT" val="1"/>
  <p:tag name="KSO_WM_UNIT_SUBTYPE" val="h"/>
  <p:tag name="KSO_WM_UNIT_TYPE" val="i"/>
  <p:tag name="KSO_WM_UNIT_INDEX" val="1"/>
  <p:tag name="KSO_WM_UNIT_BK_DARK_LIGHT" val="1"/>
</p:tagLst>
</file>

<file path=ppt/tags/tag1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SLIDE_BACKGROUND_MASK_FLAG" val="1"/>
  <p:tag name="KSO_WM_UNIT_TYPE" val="y"/>
  <p:tag name="KSO_WM_UNIT_INDEX" val="1"/>
</p:tagLst>
</file>

<file path=ppt/tags/tag1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1"/>
  <p:tag name="KSO_WM_UNIT_LAYERLEVEL" val="1"/>
  <p:tag name="KSO_WM_TAG_VERSION" val="1.0"/>
  <p:tag name="KSO_WM_BEAUTIFY_FLAG" val="#wm#"/>
  <p:tag name="KSO_WM_SLIDE_BACKGROUND_TYPE" val="leftRight"/>
  <p:tag name="KSO_WM_SLIDE_BK_DARK_LIGHT" val="1"/>
</p:tagLst>
</file>

<file path=ppt/tags/tag1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202593"/>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2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2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1"/>
  <p:tag name="KSO_WM_UNIT_LAYERLEVEL" val="1"/>
  <p:tag name="KSO_WM_TAG_VERSION" val="1.0"/>
  <p:tag name="KSO_WM_BEAUTIFY_FLAG" val="#wm#"/>
  <p:tag name="KSO_WM_SLIDE_BACKGROUND_TYPE" val="topBottom"/>
  <p:tag name="KSO_WM_SLIDE_BK_DARK_LIGHT" val="1"/>
</p:tagLst>
</file>

<file path=ppt/tags/tag2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1"/>
  <p:tag name="KSO_WM_UNIT_LAYERLEVEL" val="1"/>
  <p:tag name="KSO_WM_TAG_VERSION" val="1.0"/>
  <p:tag name="KSO_WM_BEAUTIFY_FLAG" val="#wm#"/>
  <p:tag name="KSO_WM_SLIDE_BACKGROUND_TYPE" val="bottomTop"/>
  <p:tag name="KSO_WM_SLIDE_BK_DARK_LIGHT" val="1"/>
</p:tagLst>
</file>

<file path=ppt/tags/tag2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1"/>
</p:tagLst>
</file>

<file path=ppt/tags/tag229.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1"/>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1"/>
  <p:tag name="KSO_WM_UNIT_LAYERLEVEL" val="1"/>
  <p:tag name="KSO_WM_TAG_VERSION" val="1.0"/>
  <p:tag name="KSO_WM_BEAUTIFY_FLAG" val="#wm#"/>
  <p:tag name="KSO_WM_SLIDE_BACKGROUND_TYPE" val="belt"/>
  <p:tag name="KSO_WM_SLIDE_BK_DARK_LIGHT" val="1"/>
</p:tagLst>
</file>

<file path=ppt/tags/tag244.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1"/>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64.xml><?xml version="1.0" encoding="utf-8"?>
<p:tagLst xmlns:a="http://schemas.openxmlformats.org/drawingml/2006/main" xmlns:r="http://schemas.openxmlformats.org/officeDocument/2006/relationships" xmlns:p="http://schemas.openxmlformats.org/presentationml/2006/main">
  <p:tag name="KSO_WM_SLIDE_ID" val="custom20202593_1"/>
  <p:tag name="KSO_WM_TEMPLATE_SUBCATEGORY" val="0"/>
  <p:tag name="KSO_WM_TEMPLATE_MASTER_TYPE" val="1"/>
  <p:tag name="KSO_WM_TEMPLATE_COLOR_TYPE" val="1"/>
  <p:tag name="KSO_WM_SLIDE_ITEM_CNT" val="0"/>
  <p:tag name="KSO_WM_SLIDE_INDEX" val="1"/>
  <p:tag name="KSO_WM_TAG_VERSION" val="1.0"/>
  <p:tag name="KSO_WM_BEAUTIFY_FLAG" val="#wm#"/>
  <p:tag name="KSO_WM_TEMPLATE_CATEGORY" val="custom"/>
  <p:tag name="KSO_WM_TEMPLATE_INDEX" val="20202593"/>
  <p:tag name="KSO_WM_SLIDE_TYPE" val="title"/>
  <p:tag name="KSO_WM_SLIDE_SUBTYPE" val="pureTxt"/>
  <p:tag name="KSO_WM_SLIDE_LAYOUT" val="a_b_j"/>
  <p:tag name="KSO_WM_SLIDE_LAYOUT_CNT" val="1_1_1"/>
  <p:tag name="KSO_WM_TEMPLATE_THUMBS_INDEX" val="1、4、7、10、13、14、15、16、17、18、19、20"/>
  <p:tag name="KSO_WM_TEMPLATE_MASTER_THUMB_INDEX" val="12"/>
</p:tagLst>
</file>

<file path=ppt/tags/tag2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202593_1*a*1"/>
  <p:tag name="KSO_WM_TEMPLATE_CATEGORY" val="custom"/>
  <p:tag name="KSO_WM_TEMPLATE_INDEX" val="20202593"/>
  <p:tag name="KSO_WM_UNIT_LAYERLEVEL" val="1"/>
  <p:tag name="KSO_WM_TAG_VERSION" val="1.0"/>
  <p:tag name="KSO_WM_BEAUTIFY_FLAG" val="#wm#"/>
  <p:tag name="KSO_WM_UNIT_ISCONTENTSTITLE" val="0"/>
  <p:tag name="KSO_WM_UNIT_NOCLEAR" val="0"/>
  <p:tag name="KSO_WM_UNIT_VALUE" val="8"/>
  <p:tag name="KSO_WM_UNIT_TYPE" val="a"/>
  <p:tag name="KSO_WM_UNIT_INDEX" val="1"/>
  <p:tag name="KSO_WM_UNIT_PRESET_TEXT" val="Product Launch"/>
</p:tagLst>
</file>

<file path=ppt/tags/tag2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202593_1*b*1"/>
  <p:tag name="KSO_WM_TEMPLATE_CATEGORY" val="custom"/>
  <p:tag name="KSO_WM_TEMPLATE_INDEX" val="20202593"/>
  <p:tag name="KSO_WM_UNIT_LAYERLEVEL" val="1"/>
  <p:tag name="KSO_WM_TAG_VERSION" val="1.0"/>
  <p:tag name="KSO_WM_BEAUTIFY_FLAG" val="#wm#"/>
  <p:tag name="KSO_WM_UNIT_ISCONTENTSTITLE" val="0"/>
  <p:tag name="KSO_WM_UNIT_NOCLEAR" val="0"/>
  <p:tag name="KSO_WM_UNIT_VALUE" val="56"/>
  <p:tag name="KSO_WM_UNIT_TYPE" val="b"/>
  <p:tag name="KSO_WM_UNIT_INDEX" val="1"/>
  <p:tag name="KSO_WM_UNIT_PRESET_TEXT" val="Click here to add a subtitle"/>
</p:tagLst>
</file>

<file path=ppt/tags/tag267.xml><?xml version="1.0" encoding="utf-8"?>
<p:tagLst xmlns:a="http://schemas.openxmlformats.org/drawingml/2006/main" xmlns:r="http://schemas.openxmlformats.org/officeDocument/2006/relationships" xmlns:p="http://schemas.openxmlformats.org/presentationml/2006/main">
  <p:tag name="KSO_WM_SLIDE_ID" val="custom20202593_14"/>
  <p:tag name="KSO_WM_TEMPLATE_SUBCATEGORY" val="0"/>
  <p:tag name="KSO_WM_SLIDE_TYPE" val="text"/>
  <p:tag name="KSO_WM_SLIDE_SUBTYPE" val="pureTxt"/>
  <p:tag name="KSO_WM_SLIDE_ITEM_CNT" val="0"/>
  <p:tag name="KSO_WM_SLIDE_INDEX" val="14"/>
  <p:tag name="KSO_WM_SLIDE_SIZE" val="758*343"/>
  <p:tag name="KSO_WM_SLIDE_POSITION" val="100*98"/>
  <p:tag name="KSO_WM_TAG_VERSION" val="1.0"/>
  <p:tag name="KSO_WM_BEAUTIFY_FLAG" val="#wm#"/>
  <p:tag name="KSO_WM_TEMPLATE_CATEGORY" val="custom"/>
  <p:tag name="KSO_WM_TEMPLATE_INDEX" val="20202593"/>
  <p:tag name="KSO_WM_SLIDE_LAYOUT" val="a_f"/>
  <p:tag name="KSO_WM_SLIDE_LAYOUT_CNT" val="1_1"/>
  <p:tag name="KSO_WM_TEMPLATE_MASTER_TYPE" val="1"/>
  <p:tag name="KSO_WM_TEMPLATE_COLOR_TYPE" val="1"/>
</p:tagLst>
</file>

<file path=ppt/tags/tag268.xml><?xml version="1.0" encoding="utf-8"?>
<p:tagLst xmlns:a="http://schemas.openxmlformats.org/drawingml/2006/main" xmlns:r="http://schemas.openxmlformats.org/officeDocument/2006/relationships" xmlns:p="http://schemas.openxmlformats.org/presentationml/2006/main">
  <p:tag name="KSO_WM_UNIT_PRESET_TEXT" val="If your content is really important and difficult to streamline, use segmentation to simply sort and refine the content, which will make the logical framework relatively clear. In order to make you have a more intuitive feeling of the number of words, and further easy to use, we have set the maximum text, when you enter here, is on the verge of the upper limit of the content of the page, if there is more content, please reduce the font size as appropriate, but we do not recommend that your text font size is less than 14 pounds, please be sure to pay attention.&#10;If your content is really important and difficult to streamline, use segmentation to simply sort and refine the content, which will make the logical framework relatively clear. In order to make you have a more intuitive feeling of the number of words, and further easy to use, we have set the maximum text, when you enter here, is on the verge of the upper limit of the content of the page, if there is more content, please reduce the font size as appropriate, but we do not recommend that your text font size is less than 14 pounds, please be sure to pay attention."/>
  <p:tag name="KSO_WM_UNIT_NOCLEAR" val="0"/>
  <p:tag name="KSO_WM_UNIT_VALUE" val="460"/>
  <p:tag name="KSO_WM_UNIT_HIGHLIGHT" val="0"/>
  <p:tag name="KSO_WM_UNIT_COMPATIBLE" val="0"/>
  <p:tag name="KSO_WM_UNIT_DIAGRAM_ISNUMVISUAL" val="0"/>
  <p:tag name="KSO_WM_UNIT_DIAGRAM_ISREFERUNIT" val="0"/>
  <p:tag name="KSO_WM_UNIT_TYPE" val="f"/>
  <p:tag name="KSO_WM_UNIT_INDEX" val="1"/>
  <p:tag name="KSO_WM_UNIT_ID" val="custom20202593_14*f*1"/>
  <p:tag name="KSO_WM_TEMPLATE_CATEGORY" val="custom"/>
  <p:tag name="KSO_WM_TEMPLATE_INDEX" val="20202593"/>
  <p:tag name="KSO_WM_UNIT_LAYERLEVEL" val="1"/>
  <p:tag name="KSO_WM_TAG_VERSION" val="1.0"/>
  <p:tag name="KSO_WM_BEAUTIFY_FLAG" val="#wm#"/>
</p:tagLst>
</file>

<file path=ppt/tags/tag269.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26"/>
  <p:tag name="KSO_WM_UNIT_HIGHLIGHT" val="0"/>
  <p:tag name="KSO_WM_UNIT_COMPATIBLE" val="0"/>
  <p:tag name="KSO_WM_UNIT_DIAGRAM_ISNUMVISUAL" val="0"/>
  <p:tag name="KSO_WM_UNIT_DIAGRAM_ISREFERUNIT" val="0"/>
  <p:tag name="KSO_WM_UNIT_TYPE" val="a"/>
  <p:tag name="KSO_WM_UNIT_INDEX" val="1"/>
  <p:tag name="KSO_WM_UNIT_ID" val="custom20202593_14*a*1"/>
  <p:tag name="KSO_WM_TEMPLATE_CATEGORY" val="custom"/>
  <p:tag name="KSO_WM_TEMPLATE_INDEX" val="20202593"/>
  <p:tag name="KSO_WM_UNIT_LAYERLEVEL" val="1"/>
  <p:tag name="KSO_WM_TAG_VERSION" val="1.0"/>
  <p:tag name="KSO_WM_BEAUTIFY_FLAG" val="#wm#"/>
  <p:tag name="KSO_WM_UNIT_PRESET_TEXT" val="Click here to add to the title"/>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70.xml><?xml version="1.0" encoding="utf-8"?>
<p:tagLst xmlns:a="http://schemas.openxmlformats.org/drawingml/2006/main" xmlns:r="http://schemas.openxmlformats.org/officeDocument/2006/relationships" xmlns:p="http://schemas.openxmlformats.org/presentationml/2006/main">
  <p:tag name="KSO_WM_SLIDE_ID" val="custom20202593_18"/>
  <p:tag name="KSO_WM_TEMPLATE_SUBCATEGORY" val="0"/>
  <p:tag name="KSO_WM_SLIDE_TYPE" val="text"/>
  <p:tag name="KSO_WM_SLIDE_SUBTYPE" val="picTxt"/>
  <p:tag name="KSO_WM_SLIDE_ITEM_CNT" val="0"/>
  <p:tag name="KSO_WM_SLIDE_INDEX" val="18"/>
  <p:tag name="KSO_WM_SLIDE_SIZE" val="869*422"/>
  <p:tag name="KSO_WM_SLIDE_POSITION" val="45*18"/>
  <p:tag name="KSO_WM_TAG_VERSION" val="1.0"/>
  <p:tag name="KSO_WM_BEAUTIFY_FLAG" val="#wm#"/>
  <p:tag name="KSO_WM_TEMPLATE_CATEGORY" val="custom"/>
  <p:tag name="KSO_WM_TEMPLATE_INDEX" val="20202593"/>
  <p:tag name="KSO_WM_SLIDE_LAYOUT" val="a_d_f"/>
  <p:tag name="KSO_WM_SLIDE_LAYOUT_CNT" val="1_2_2"/>
  <p:tag name="KSO_WM_TEMPLATE_MASTER_TYPE" val="1"/>
  <p:tag name="KSO_WM_TEMPLATE_COLOR_TYPE" val="1"/>
</p:tagLst>
</file>

<file path=ppt/tags/tag271.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593_18*a*1"/>
  <p:tag name="KSO_WM_TEMPLATE_CATEGORY" val="custom"/>
  <p:tag name="KSO_WM_TEMPLATE_INDEX" val="20202593"/>
  <p:tag name="KSO_WM_UNIT_LAYERLEVEL" val="1"/>
  <p:tag name="KSO_WM_TAG_VERSION" val="1.0"/>
  <p:tag name="KSO_WM_BEAUTIFY_FLAG" val="#wm#"/>
  <p:tag name="KSO_WM_UNIT_PRESET_TEXT" val="Click here to add to the title"/>
</p:tagLst>
</file>

<file path=ppt/tags/tag272.xml><?xml version="1.0" encoding="utf-8"?>
<p:tagLst xmlns:a="http://schemas.openxmlformats.org/drawingml/2006/main" xmlns:r="http://schemas.openxmlformats.org/officeDocument/2006/relationships" xmlns:p="http://schemas.openxmlformats.org/presentationml/2006/main">
  <p:tag name="KSO_WM_SLIDE_ID" val="custom20202593_18"/>
  <p:tag name="KSO_WM_TEMPLATE_SUBCATEGORY" val="0"/>
  <p:tag name="KSO_WM_SLIDE_TYPE" val="text"/>
  <p:tag name="KSO_WM_SLIDE_SUBTYPE" val="picTxt"/>
  <p:tag name="KSO_WM_SLIDE_ITEM_CNT" val="0"/>
  <p:tag name="KSO_WM_SLIDE_INDEX" val="18"/>
  <p:tag name="KSO_WM_SLIDE_SIZE" val="869*422"/>
  <p:tag name="KSO_WM_SLIDE_POSITION" val="45*18"/>
  <p:tag name="KSO_WM_TAG_VERSION" val="1.0"/>
  <p:tag name="KSO_WM_BEAUTIFY_FLAG" val="#wm#"/>
  <p:tag name="KSO_WM_TEMPLATE_CATEGORY" val="custom"/>
  <p:tag name="KSO_WM_TEMPLATE_INDEX" val="20202593"/>
  <p:tag name="KSO_WM_SLIDE_LAYOUT" val="a_d_f"/>
  <p:tag name="KSO_WM_SLIDE_LAYOUT_CNT" val="1_2_2"/>
  <p:tag name="KSO_WM_TEMPLATE_MASTER_TYPE" val="1"/>
  <p:tag name="KSO_WM_TEMPLATE_COLOR_TYPE" val="1"/>
</p:tagLst>
</file>

<file path=ppt/tags/tag273.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593_18*a*1"/>
  <p:tag name="KSO_WM_TEMPLATE_CATEGORY" val="custom"/>
  <p:tag name="KSO_WM_TEMPLATE_INDEX" val="20202593"/>
  <p:tag name="KSO_WM_UNIT_LAYERLEVEL" val="1"/>
  <p:tag name="KSO_WM_TAG_VERSION" val="1.0"/>
  <p:tag name="KSO_WM_BEAUTIFY_FLAG" val="#wm#"/>
  <p:tag name="KSO_WM_UNIT_PRESET_TEXT" val="Click here to add to the title"/>
</p:tagLst>
</file>

<file path=ppt/tags/tag274.xml><?xml version="1.0" encoding="utf-8"?>
<p:tagLst xmlns:a="http://schemas.openxmlformats.org/drawingml/2006/main" xmlns:r="http://schemas.openxmlformats.org/officeDocument/2006/relationships" xmlns:p="http://schemas.openxmlformats.org/presentationml/2006/main">
  <p:tag name="KSO_WM_SLIDE_ID" val="custom20202593_18"/>
  <p:tag name="KSO_WM_TEMPLATE_SUBCATEGORY" val="0"/>
  <p:tag name="KSO_WM_SLIDE_TYPE" val="text"/>
  <p:tag name="KSO_WM_SLIDE_SUBTYPE" val="picTxt"/>
  <p:tag name="KSO_WM_SLIDE_ITEM_CNT" val="0"/>
  <p:tag name="KSO_WM_SLIDE_INDEX" val="18"/>
  <p:tag name="KSO_WM_SLIDE_SIZE" val="869*422"/>
  <p:tag name="KSO_WM_SLIDE_POSITION" val="45*18"/>
  <p:tag name="KSO_WM_TAG_VERSION" val="1.0"/>
  <p:tag name="KSO_WM_BEAUTIFY_FLAG" val="#wm#"/>
  <p:tag name="KSO_WM_TEMPLATE_CATEGORY" val="custom"/>
  <p:tag name="KSO_WM_TEMPLATE_INDEX" val="20202593"/>
  <p:tag name="KSO_WM_SLIDE_LAYOUT" val="a_d_f"/>
  <p:tag name="KSO_WM_SLIDE_LAYOUT_CNT" val="1_2_2"/>
  <p:tag name="KSO_WM_TEMPLATE_MASTER_TYPE" val="1"/>
  <p:tag name="KSO_WM_TEMPLATE_COLOR_TYPE" val="1"/>
</p:tagLst>
</file>

<file path=ppt/tags/tag275.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593_18*a*1"/>
  <p:tag name="KSO_WM_TEMPLATE_CATEGORY" val="custom"/>
  <p:tag name="KSO_WM_TEMPLATE_INDEX" val="20202593"/>
  <p:tag name="KSO_WM_UNIT_LAYERLEVEL" val="1"/>
  <p:tag name="KSO_WM_TAG_VERSION" val="1.0"/>
  <p:tag name="KSO_WM_BEAUTIFY_FLAG" val="#wm#"/>
  <p:tag name="KSO_WM_UNIT_PRESET_TEXT" val="Click here to add to the title"/>
</p:tagLst>
</file>

<file path=ppt/tags/tag276.xml><?xml version="1.0" encoding="utf-8"?>
<p:tagLst xmlns:a="http://schemas.openxmlformats.org/drawingml/2006/main" xmlns:r="http://schemas.openxmlformats.org/officeDocument/2006/relationships" xmlns:p="http://schemas.openxmlformats.org/presentationml/2006/main">
  <p:tag name="KSO_WM_SLIDE_ID" val="custom20202593_18"/>
  <p:tag name="KSO_WM_TEMPLATE_SUBCATEGORY" val="0"/>
  <p:tag name="KSO_WM_SLIDE_TYPE" val="text"/>
  <p:tag name="KSO_WM_SLIDE_SUBTYPE" val="picTxt"/>
  <p:tag name="KSO_WM_SLIDE_ITEM_CNT" val="0"/>
  <p:tag name="KSO_WM_SLIDE_INDEX" val="18"/>
  <p:tag name="KSO_WM_SLIDE_SIZE" val="869*422"/>
  <p:tag name="KSO_WM_SLIDE_POSITION" val="45*18"/>
  <p:tag name="KSO_WM_TAG_VERSION" val="1.0"/>
  <p:tag name="KSO_WM_BEAUTIFY_FLAG" val="#wm#"/>
  <p:tag name="KSO_WM_TEMPLATE_CATEGORY" val="custom"/>
  <p:tag name="KSO_WM_TEMPLATE_INDEX" val="20202593"/>
  <p:tag name="KSO_WM_SLIDE_LAYOUT" val="a_d_f"/>
  <p:tag name="KSO_WM_SLIDE_LAYOUT_CNT" val="1_2_2"/>
  <p:tag name="KSO_WM_TEMPLATE_MASTER_TYPE" val="1"/>
  <p:tag name="KSO_WM_TEMPLATE_COLOR_TYPE" val="1"/>
</p:tagLst>
</file>

<file path=ppt/tags/tag277.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593_18*a*1"/>
  <p:tag name="KSO_WM_TEMPLATE_CATEGORY" val="custom"/>
  <p:tag name="KSO_WM_TEMPLATE_INDEX" val="20202593"/>
  <p:tag name="KSO_WM_UNIT_LAYERLEVEL" val="1"/>
  <p:tag name="KSO_WM_TAG_VERSION" val="1.0"/>
  <p:tag name="KSO_WM_BEAUTIFY_FLAG" val="#wm#"/>
  <p:tag name="KSO_WM_UNIT_PRESET_TEXT" val="Click here to add to the title"/>
</p:tagLst>
</file>

<file path=ppt/tags/tag278.xml><?xml version="1.0" encoding="utf-8"?>
<p:tagLst xmlns:a="http://schemas.openxmlformats.org/drawingml/2006/main" xmlns:r="http://schemas.openxmlformats.org/officeDocument/2006/relationships" xmlns:p="http://schemas.openxmlformats.org/presentationml/2006/main">
  <p:tag name="KSO_WM_SLIDE_ID" val="custom20202593_18"/>
  <p:tag name="KSO_WM_TEMPLATE_SUBCATEGORY" val="0"/>
  <p:tag name="KSO_WM_SLIDE_TYPE" val="text"/>
  <p:tag name="KSO_WM_SLIDE_SUBTYPE" val="picTxt"/>
  <p:tag name="KSO_WM_SLIDE_ITEM_CNT" val="0"/>
  <p:tag name="KSO_WM_SLIDE_INDEX" val="18"/>
  <p:tag name="KSO_WM_SLIDE_SIZE" val="869*422"/>
  <p:tag name="KSO_WM_SLIDE_POSITION" val="45*18"/>
  <p:tag name="KSO_WM_TAG_VERSION" val="1.0"/>
  <p:tag name="KSO_WM_BEAUTIFY_FLAG" val="#wm#"/>
  <p:tag name="KSO_WM_TEMPLATE_CATEGORY" val="custom"/>
  <p:tag name="KSO_WM_TEMPLATE_INDEX" val="20202593"/>
  <p:tag name="KSO_WM_SLIDE_LAYOUT" val="a_d_f"/>
  <p:tag name="KSO_WM_SLIDE_LAYOUT_CNT" val="1_2_2"/>
  <p:tag name="KSO_WM_TEMPLATE_MASTER_TYPE" val="1"/>
  <p:tag name="KSO_WM_TEMPLATE_COLOR_TYPE" val="1"/>
</p:tagLst>
</file>

<file path=ppt/tags/tag279.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593_18*a*1"/>
  <p:tag name="KSO_WM_TEMPLATE_CATEGORY" val="custom"/>
  <p:tag name="KSO_WM_TEMPLATE_INDEX" val="20202593"/>
  <p:tag name="KSO_WM_UNIT_LAYERLEVEL" val="1"/>
  <p:tag name="KSO_WM_TAG_VERSION" val="1.0"/>
  <p:tag name="KSO_WM_BEAUTIFY_FLAG" val="#wm#"/>
  <p:tag name="KSO_WM_UNIT_PRESET_TEXT" val="Click here to add to the title"/>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80.xml><?xml version="1.0" encoding="utf-8"?>
<p:tagLst xmlns:a="http://schemas.openxmlformats.org/drawingml/2006/main" xmlns:r="http://schemas.openxmlformats.org/officeDocument/2006/relationships" xmlns:p="http://schemas.openxmlformats.org/presentationml/2006/main">
  <p:tag name="KSO_WM_SLIDE_ID" val="custom20202593_18"/>
  <p:tag name="KSO_WM_TEMPLATE_SUBCATEGORY" val="0"/>
  <p:tag name="KSO_WM_SLIDE_TYPE" val="text"/>
  <p:tag name="KSO_WM_SLIDE_SUBTYPE" val="picTxt"/>
  <p:tag name="KSO_WM_SLIDE_ITEM_CNT" val="0"/>
  <p:tag name="KSO_WM_SLIDE_INDEX" val="18"/>
  <p:tag name="KSO_WM_SLIDE_SIZE" val="869*422"/>
  <p:tag name="KSO_WM_SLIDE_POSITION" val="45*18"/>
  <p:tag name="KSO_WM_TAG_VERSION" val="1.0"/>
  <p:tag name="KSO_WM_BEAUTIFY_FLAG" val="#wm#"/>
  <p:tag name="KSO_WM_TEMPLATE_CATEGORY" val="custom"/>
  <p:tag name="KSO_WM_TEMPLATE_INDEX" val="20202593"/>
  <p:tag name="KSO_WM_SLIDE_LAYOUT" val="a_d_f"/>
  <p:tag name="KSO_WM_SLIDE_LAYOUT_CNT" val="1_2_2"/>
  <p:tag name="KSO_WM_TEMPLATE_MASTER_TYPE" val="1"/>
  <p:tag name="KSO_WM_TEMPLATE_COLOR_TYPE" val="1"/>
</p:tagLst>
</file>

<file path=ppt/tags/tag281.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593_18*a*1"/>
  <p:tag name="KSO_WM_TEMPLATE_CATEGORY" val="custom"/>
  <p:tag name="KSO_WM_TEMPLATE_INDEX" val="20202593"/>
  <p:tag name="KSO_WM_UNIT_LAYERLEVEL" val="1"/>
  <p:tag name="KSO_WM_TAG_VERSION" val="1.0"/>
  <p:tag name="KSO_WM_BEAUTIFY_FLAG" val="#wm#"/>
  <p:tag name="KSO_WM_UNIT_PRESET_TEXT" val="Click here to add to the title"/>
</p:tagLst>
</file>

<file path=ppt/tags/tag282.xml><?xml version="1.0" encoding="utf-8"?>
<p:tagLst xmlns:a="http://schemas.openxmlformats.org/drawingml/2006/main" xmlns:r="http://schemas.openxmlformats.org/officeDocument/2006/relationships" xmlns:p="http://schemas.openxmlformats.org/presentationml/2006/main">
  <p:tag name="KSO_WM_SLIDE_ID" val="custom20202593_18"/>
  <p:tag name="KSO_WM_TEMPLATE_SUBCATEGORY" val="0"/>
  <p:tag name="KSO_WM_SLIDE_TYPE" val="text"/>
  <p:tag name="KSO_WM_SLIDE_SUBTYPE" val="picTxt"/>
  <p:tag name="KSO_WM_SLIDE_ITEM_CNT" val="0"/>
  <p:tag name="KSO_WM_SLIDE_INDEX" val="18"/>
  <p:tag name="KSO_WM_SLIDE_SIZE" val="869*422"/>
  <p:tag name="KSO_WM_SLIDE_POSITION" val="45*18"/>
  <p:tag name="KSO_WM_TAG_VERSION" val="1.0"/>
  <p:tag name="KSO_WM_BEAUTIFY_FLAG" val="#wm#"/>
  <p:tag name="KSO_WM_TEMPLATE_CATEGORY" val="custom"/>
  <p:tag name="KSO_WM_TEMPLATE_INDEX" val="20202593"/>
  <p:tag name="KSO_WM_SLIDE_LAYOUT" val="a_d_f"/>
  <p:tag name="KSO_WM_SLIDE_LAYOUT_CNT" val="1_2_2"/>
  <p:tag name="KSO_WM_TEMPLATE_MASTER_TYPE" val="1"/>
  <p:tag name="KSO_WM_TEMPLATE_COLOR_TYPE" val="1"/>
</p:tagLst>
</file>

<file path=ppt/tags/tag283.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593_18*a*1"/>
  <p:tag name="KSO_WM_TEMPLATE_CATEGORY" val="custom"/>
  <p:tag name="KSO_WM_TEMPLATE_INDEX" val="20202593"/>
  <p:tag name="KSO_WM_UNIT_LAYERLEVEL" val="1"/>
  <p:tag name="KSO_WM_TAG_VERSION" val="1.0"/>
  <p:tag name="KSO_WM_BEAUTIFY_FLAG" val="#wm#"/>
  <p:tag name="KSO_WM_UNIT_PRESET_TEXT" val="Click here to add to the title"/>
</p:tagLst>
</file>

<file path=ppt/tags/tag284.xml><?xml version="1.0" encoding="utf-8"?>
<p:tagLst xmlns:a="http://schemas.openxmlformats.org/drawingml/2006/main" xmlns:r="http://schemas.openxmlformats.org/officeDocument/2006/relationships" xmlns:p="http://schemas.openxmlformats.org/presentationml/2006/main">
  <p:tag name="KSO_WM_SLIDE_ID" val="custom20202593_18"/>
  <p:tag name="KSO_WM_TEMPLATE_SUBCATEGORY" val="0"/>
  <p:tag name="KSO_WM_SLIDE_TYPE" val="text"/>
  <p:tag name="KSO_WM_SLIDE_SUBTYPE" val="picTxt"/>
  <p:tag name="KSO_WM_SLIDE_ITEM_CNT" val="0"/>
  <p:tag name="KSO_WM_SLIDE_INDEX" val="18"/>
  <p:tag name="KSO_WM_SLIDE_SIZE" val="869*422"/>
  <p:tag name="KSO_WM_SLIDE_POSITION" val="45*18"/>
  <p:tag name="KSO_WM_TAG_VERSION" val="1.0"/>
  <p:tag name="KSO_WM_BEAUTIFY_FLAG" val="#wm#"/>
  <p:tag name="KSO_WM_TEMPLATE_CATEGORY" val="custom"/>
  <p:tag name="KSO_WM_TEMPLATE_INDEX" val="20202593"/>
  <p:tag name="KSO_WM_SLIDE_LAYOUT" val="a_d_f"/>
  <p:tag name="KSO_WM_SLIDE_LAYOUT_CNT" val="1_2_2"/>
  <p:tag name="KSO_WM_TEMPLATE_MASTER_TYPE" val="1"/>
  <p:tag name="KSO_WM_TEMPLATE_COLOR_TYPE" val="1"/>
</p:tagLst>
</file>

<file path=ppt/tags/tag285.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593_18*a*1"/>
  <p:tag name="KSO_WM_TEMPLATE_CATEGORY" val="custom"/>
  <p:tag name="KSO_WM_TEMPLATE_INDEX" val="20202593"/>
  <p:tag name="KSO_WM_UNIT_LAYERLEVEL" val="1"/>
  <p:tag name="KSO_WM_TAG_VERSION" val="1.0"/>
  <p:tag name="KSO_WM_BEAUTIFY_FLAG" val="#wm#"/>
  <p:tag name="KSO_WM_UNIT_PRESET_TEXT" val="Click here to add to the title"/>
</p:tagLst>
</file>

<file path=ppt/tags/tag286.xml><?xml version="1.0" encoding="utf-8"?>
<p:tagLst xmlns:a="http://schemas.openxmlformats.org/drawingml/2006/main" xmlns:r="http://schemas.openxmlformats.org/officeDocument/2006/relationships" xmlns:p="http://schemas.openxmlformats.org/presentationml/2006/main">
  <p:tag name="KSO_WM_SLIDE_ID" val="custom20202593_20"/>
  <p:tag name="KSO_WM_TEMPLATE_SUBCATEGORY" val="0"/>
  <p:tag name="KSO_WM_TEMPLATE_MASTER_TYPE" val="1"/>
  <p:tag name="KSO_WM_TEMPLATE_COLOR_TYPE" val="1"/>
  <p:tag name="KSO_WM_SLIDE_ITEM_CNT" val="0"/>
  <p:tag name="KSO_WM_SLIDE_INDEX" val="20"/>
  <p:tag name="KSO_WM_TAG_VERSION" val="1.0"/>
  <p:tag name="KSO_WM_BEAUTIFY_FLAG" val="#wm#"/>
  <p:tag name="KSO_WM_TEMPLATE_CATEGORY" val="custom"/>
  <p:tag name="KSO_WM_TEMPLATE_INDEX" val="20202593"/>
  <p:tag name="KSO_WM_SLIDE_TYPE" val="endPage"/>
  <p:tag name="KSO_WM_SLIDE_SUBTYPE" val="pureTxt"/>
  <p:tag name="KSO_WM_SLIDE_LAYOUT" val="a_b_j"/>
  <p:tag name="KSO_WM_SLIDE_LAYOUT_CNT" val="1_1_1"/>
</p:tagLst>
</file>

<file path=ppt/tags/tag2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202593_20*a*1"/>
  <p:tag name="KSO_WM_TEMPLATE_CATEGORY" val="custom"/>
  <p:tag name="KSO_WM_TEMPLATE_INDEX" val="20202593"/>
  <p:tag name="KSO_WM_UNIT_LAYERLEVEL" val="1"/>
  <p:tag name="KSO_WM_TAG_VERSION" val="1.0"/>
  <p:tag name="KSO_WM_BEAUTIFY_FLAG" val="#wm#"/>
  <p:tag name="KSO_WM_UNIT_ISCONTENTSTITLE" val="0"/>
  <p:tag name="KSO_WM_UNIT_NOCLEAR" val="0"/>
  <p:tag name="KSO_WM_UNIT_VALUE" val="8"/>
  <p:tag name="KSO_WM_UNIT_TYPE" val="a"/>
  <p:tag name="KSO_WM_UNIT_INDEX" val="1"/>
  <p:tag name="KSO_WM_UNIT_PRESET_TEXT" val="Thank you "/>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xml><?xml version="1.0" encoding="utf-8"?>
<p:tagLst xmlns:a="http://schemas.openxmlformats.org/drawingml/2006/main" xmlns:r="http://schemas.openxmlformats.org/officeDocument/2006/relationships" xmlns:p="http://schemas.openxmlformats.org/presentationml/2006/main">
  <p:tag name="KSO_WM_TEMPLATE_SUBCATEGORY" val="0"/>
  <p:tag name="KSO_WM_TEMPLATE_MASTER_TYPE" val="1"/>
  <p:tag name="KSO_WM_TEMPLATE_COLOR_TYPE" val="0"/>
  <p:tag name="KSO_WM_TEMPLATE_MASTER_THUMB_INDEX" val="0"/>
  <p:tag name="KSO_WM_UNIT_SHOW_EDIT_AREA_INDICATION" val="0"/>
  <p:tag name="KSO_WM_TAG_VERSION" val="1.0"/>
  <p:tag name="KSO_WM_BEAUTIFY_FLAG" val="#wm#"/>
  <p:tag name="KSO_WM_TEMPLATE_CATEGORY" val="custom"/>
  <p:tag name="KSO_WM_TEMPLATE_INDEX" val="20202593"/>
  <p:tag name="KSO_WM_TEMPLATE_THUMBS_INDEX" val="1、4、7、10、13、14、15、16、17、18、19、20"/>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KSO_WM_UNIT_SUBTYPE" val="q"/>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i*1"/>
  <p:tag name="KSO_WM_UNIT_LAYERLEVEL" val="1"/>
  <p:tag name="KSO_WM_TAG_VERSION" val="1.0"/>
  <p:tag name="KSO_WM_BEAUTIFY_FLAG" val="#wm#"/>
  <p:tag name="KSO_WM_UNIT_TYPE" val="i"/>
  <p:tag name="KSO_WM_UNIT_INDEX" val="1"/>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heme/theme1.xml><?xml version="1.0" encoding="utf-8"?>
<a:theme xmlns:a="http://schemas.openxmlformats.org/drawingml/2006/main" name="Office 主题​​">
  <a:themeElements>
    <a:clrScheme name="4424">
      <a:dk1>
        <a:sysClr val="windowText" lastClr="000000"/>
      </a:dk1>
      <a:lt1>
        <a:sysClr val="window" lastClr="FFFFFF"/>
      </a:lt1>
      <a:dk2>
        <a:srgbClr val="102F5D"/>
      </a:dk2>
      <a:lt2>
        <a:srgbClr val="FFFFFF"/>
      </a:lt2>
      <a:accent1>
        <a:srgbClr val="F1F1CB"/>
      </a:accent1>
      <a:accent2>
        <a:srgbClr val="E9E5B8"/>
      </a:accent2>
      <a:accent3>
        <a:srgbClr val="E2DAA5"/>
      </a:accent3>
      <a:accent4>
        <a:srgbClr val="DACE93"/>
      </a:accent4>
      <a:accent5>
        <a:srgbClr val="D3C380"/>
      </a:accent5>
      <a:accent6>
        <a:srgbClr val="CBB76D"/>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503</Words>
  <Application>Microsoft Office PowerPoint</Application>
  <PresentationFormat>Widescreen</PresentationFormat>
  <Paragraphs>66</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Microsoft YaHei</vt:lpstr>
      <vt:lpstr>Arial</vt:lpstr>
      <vt:lpstr>Droid Serif</vt:lpstr>
      <vt:lpstr>Open Sans</vt:lpstr>
      <vt:lpstr>Office 主题​​</vt:lpstr>
      <vt:lpstr>WT PROJECT</vt:lpstr>
      <vt:lpstr>INTRODUCTION</vt:lpstr>
      <vt:lpstr>CONCEPTS USED </vt:lpstr>
      <vt:lpstr>CONCEPTS USED </vt:lpstr>
      <vt:lpstr>CONCEPTS USED </vt:lpstr>
      <vt:lpstr>ROLES OF CONCEPTS USED  </vt:lpstr>
      <vt:lpstr>CODE SNIPPETS</vt:lpstr>
      <vt:lpstr>CODE SNIPPETS(cont...) </vt:lpstr>
      <vt:lpstr>OUTPUT SNIPPETS  </vt:lpstr>
      <vt:lpstr>OUTPUT SNIPPETS(cont...)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36</cp:revision>
  <dcterms:created xsi:type="dcterms:W3CDTF">2019-09-06T10:01:00Z</dcterms:created>
  <dcterms:modified xsi:type="dcterms:W3CDTF">2022-11-23T04:45:17Z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1033-11.2.0.11214</vt:lpwstr>
  </property>
  <property fmtid="{D5CDD505-2E9C-101B-9397-08002B2CF9AE}" pid="3" name="ICV">
    <vt:lpwstr>13579A5871E7476CBC69306DF1E5876D</vt:lpwstr>
  </property>
</Properties>
</file>

<file path=docProps/thumbnail.jpeg>
</file>